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A0AFD-2CFF-45DF-A6A7-87F96A8CA61E}" v="10" dt="2021-05-05T19:47:19.0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3" autoAdjust="0"/>
    <p:restoredTop sz="94660"/>
  </p:normalViewPr>
  <p:slideViewPr>
    <p:cSldViewPr snapToGrid="0">
      <p:cViewPr>
        <p:scale>
          <a:sx n="125" d="100"/>
          <a:sy n="125" d="100"/>
        </p:scale>
        <p:origin x="1303" y="2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e Chagpar" userId="3dd4744bb4aee5e3" providerId="LiveId" clId="{47EA0AFD-2CFF-45DF-A6A7-87F96A8CA61E}"/>
    <pc:docChg chg="undo redo custSel modSld">
      <pc:chgData name="Shane Chagpar" userId="3dd4744bb4aee5e3" providerId="LiveId" clId="{47EA0AFD-2CFF-45DF-A6A7-87F96A8CA61E}" dt="2021-05-05T19:51:08.544" v="2152" actId="14100"/>
      <pc:docMkLst>
        <pc:docMk/>
      </pc:docMkLst>
      <pc:sldChg chg="addSp modSp mod">
        <pc:chgData name="Shane Chagpar" userId="3dd4744bb4aee5e3" providerId="LiveId" clId="{47EA0AFD-2CFF-45DF-A6A7-87F96A8CA61E}" dt="2021-05-05T19:51:08.544" v="2152" actId="14100"/>
        <pc:sldMkLst>
          <pc:docMk/>
          <pc:sldMk cId="1748470185" sldId="256"/>
        </pc:sldMkLst>
        <pc:spChg chg="add mod">
          <ac:chgData name="Shane Chagpar" userId="3dd4744bb4aee5e3" providerId="LiveId" clId="{47EA0AFD-2CFF-45DF-A6A7-87F96A8CA61E}" dt="2021-05-05T19:49:53.232" v="1998" actId="20577"/>
          <ac:spMkLst>
            <pc:docMk/>
            <pc:sldMk cId="1748470185" sldId="256"/>
            <ac:spMk id="11" creationId="{B4DADBB2-0EAC-4C00-A46F-30B0EADC0541}"/>
          </ac:spMkLst>
        </pc:spChg>
        <pc:spChg chg="add mod">
          <ac:chgData name="Shane Chagpar" userId="3dd4744bb4aee5e3" providerId="LiveId" clId="{47EA0AFD-2CFF-45DF-A6A7-87F96A8CA61E}" dt="2021-05-05T19:49:23.612" v="1987" actId="242"/>
          <ac:spMkLst>
            <pc:docMk/>
            <pc:sldMk cId="1748470185" sldId="256"/>
            <ac:spMk id="12" creationId="{3B8C7EB3-3731-44E9-90C5-4474D631A854}"/>
          </ac:spMkLst>
        </pc:spChg>
        <pc:spChg chg="add mod">
          <ac:chgData name="Shane Chagpar" userId="3dd4744bb4aee5e3" providerId="LiveId" clId="{47EA0AFD-2CFF-45DF-A6A7-87F96A8CA61E}" dt="2021-05-05T19:49:25.671" v="1988" actId="242"/>
          <ac:spMkLst>
            <pc:docMk/>
            <pc:sldMk cId="1748470185" sldId="256"/>
            <ac:spMk id="13" creationId="{55F79423-8E63-4184-A99F-17289182436A}"/>
          </ac:spMkLst>
        </pc:spChg>
        <pc:spChg chg="add mod">
          <ac:chgData name="Shane Chagpar" userId="3dd4744bb4aee5e3" providerId="LiveId" clId="{47EA0AFD-2CFF-45DF-A6A7-87F96A8CA61E}" dt="2021-05-05T19:50:56.818" v="2150" actId="20577"/>
          <ac:spMkLst>
            <pc:docMk/>
            <pc:sldMk cId="1748470185" sldId="256"/>
            <ac:spMk id="14" creationId="{7F6F7D0D-20CC-4AC9-9438-59A1FA66BFC5}"/>
          </ac:spMkLst>
        </pc:spChg>
        <pc:spChg chg="add mod">
          <ac:chgData name="Shane Chagpar" userId="3dd4744bb4aee5e3" providerId="LiveId" clId="{47EA0AFD-2CFF-45DF-A6A7-87F96A8CA61E}" dt="2021-05-05T19:51:08.544" v="2152" actId="14100"/>
          <ac:spMkLst>
            <pc:docMk/>
            <pc:sldMk cId="1748470185" sldId="256"/>
            <ac:spMk id="15" creationId="{013E78A8-0548-42A9-8871-F0664744937B}"/>
          </ac:spMkLst>
        </pc:spChg>
        <pc:spChg chg="add mod">
          <ac:chgData name="Shane Chagpar" userId="3dd4744bb4aee5e3" providerId="LiveId" clId="{47EA0AFD-2CFF-45DF-A6A7-87F96A8CA61E}" dt="2021-05-05T19:50:44.117" v="2148" actId="20577"/>
          <ac:spMkLst>
            <pc:docMk/>
            <pc:sldMk cId="1748470185" sldId="256"/>
            <ac:spMk id="16" creationId="{C5251034-9234-42DA-B9FC-2704887E987C}"/>
          </ac:spMkLst>
        </pc:spChg>
        <pc:picChg chg="mod ord">
          <ac:chgData name="Shane Chagpar" userId="3dd4744bb4aee5e3" providerId="LiveId" clId="{47EA0AFD-2CFF-45DF-A6A7-87F96A8CA61E}" dt="2021-05-05T19:27:47.540" v="58" actId="166"/>
          <ac:picMkLst>
            <pc:docMk/>
            <pc:sldMk cId="1748470185" sldId="256"/>
            <ac:picMk id="5" creationId="{20E4A9F7-A891-4D4B-B666-44969A55AF9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4B5FD-42CD-4C6B-80E5-62BE24EBF0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47B188-F68A-4504-BCA7-756E7F5D6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647DF-96D3-4FE2-BCA9-E10A770ED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74688-0B87-4899-950C-9EEED2787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D43AD-ECFD-48AF-9D4F-BCDE7CD5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8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7A2CF-6B4F-44D0-A67C-5291F7F5C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412714-CF51-4CB8-99BA-C7369B424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1B505-B511-4E86-A9BB-CAE146FD2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D5B9E-D545-4060-9270-ED569814B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87AD4-7212-4915-AD83-D21D0C21D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1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ADD2C3-6B41-446A-A6B3-B15B71A7A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42FC2-3FEA-436A-8BD0-908B591B6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78E64-65B9-4AFE-9CA6-705EE74BD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D68F0-DA9A-4B6D-B26D-057FC2FD5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E63A6-3436-492E-A2C6-A79ABF9D4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76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54AAC-6930-42C3-9170-0DEC411E2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291B4-D2DD-45BF-BC04-9C8EC9B24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E2CC4-DBAD-4E48-AE03-4D69ED081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12F87-E223-48A7-920E-7C0CF47F6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010D6-327C-4D83-9D0E-A1C95312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5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1745B-6ECA-499C-89D9-5E094EDC9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F90B9-43DC-4C01-9B3A-A44F1E700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92006-8FEB-4D16-A9FF-F13CF3BD8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202F9-CCB7-48CE-BEB6-92A0473D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4272D-B37B-48F4-B1D4-FFF75842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8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4FD99-2592-4B8B-B05A-1DFCF9ACA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1CD24-A252-4963-94F0-FFCB16D0B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80075-EF4F-4C7B-84CF-92A9194F1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CF3A-69D3-4D9F-AD01-87FB13797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43FC4-0990-4F29-AD04-A59309836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ECB28-BD50-4C35-B45E-4C6A16D5A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0AAB0-289B-4644-BB68-7DFE953B3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75DA1-E72F-4CFF-9507-55C046B0A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14C66-28BA-4489-974D-38A3B85E6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028D8-F929-4388-B461-197741B65A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D82A0-AAFF-48CC-83F3-92281E5193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A6597-F171-431F-B90F-BF473871E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A0382E-3EC4-4BA7-A421-A3AB61898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5A176-D19D-4BE5-9051-EF6E3445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7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02BB0-D8CE-4D8D-96F3-C9831B36D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80441-1ACC-4379-A879-B376DEAB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81B1DE-03F4-49F6-A6EB-BD7D3C7E4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DAC35-BA9D-4C3E-B1DC-5D2F4775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6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9A4A4F-1690-470C-BDF1-CB3A43A6C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7D51A-A60E-441A-94EA-6CDD45249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C5FBE-2031-45D3-B95A-2657EA871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1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9F45C-9024-46FA-8125-33BFB71C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BE852-B0BA-4145-BAFB-03FF5411C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2F897-BE16-4713-8107-45F5FED9C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EEFDE-A4BC-47F2-9B0F-E83BE77A3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454C23-5677-4F72-B712-C0CE68AFC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A23AF-6D2E-4724-BBC6-09961D17C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7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516D6-D510-49B5-A497-BDCC12671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F24DC5-453C-4C1F-A892-BF2CC4045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3EAA5-9A2F-43BA-87DB-AAEE9A6CE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12F23-0E85-4E42-A73E-2AA827EEE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E3DFF9-3683-4352-97F7-2796C3DE8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433BC-5652-4652-8FC8-9F1AC2485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8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5CFBCE-0670-4E04-B68A-C6EE5ABC6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7257C-2DB7-46AF-A41A-1BC8886D9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5DA17-7B78-45BC-9218-4872C2BB3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C5585-0780-4494-B76D-651957C85DA2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B748-F78E-495E-ADDE-1866092A8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3EDC6-995C-4489-A95A-511573B2D8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18465-1A95-40BF-A4A9-38644F36D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8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20E4A9F7-A891-4D4B-B666-44969A55A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24"/>
            <a:ext cx="12192000" cy="67723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41B299-C815-4120-AE01-1B7529BCCEC6}"/>
              </a:ext>
            </a:extLst>
          </p:cNvPr>
          <p:cNvSpPr/>
          <p:nvPr/>
        </p:nvSpPr>
        <p:spPr>
          <a:xfrm>
            <a:off x="184245" y="177421"/>
            <a:ext cx="4135271" cy="66377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2F7384-E697-48EF-9BA6-AE113C705F5D}"/>
              </a:ext>
            </a:extLst>
          </p:cNvPr>
          <p:cNvSpPr/>
          <p:nvPr/>
        </p:nvSpPr>
        <p:spPr>
          <a:xfrm>
            <a:off x="4343581" y="177421"/>
            <a:ext cx="1401500" cy="663775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F9D6AD-5E6F-4DF8-8C93-6B5783EAB3AE}"/>
              </a:ext>
            </a:extLst>
          </p:cNvPr>
          <p:cNvSpPr/>
          <p:nvPr/>
        </p:nvSpPr>
        <p:spPr>
          <a:xfrm>
            <a:off x="5769144" y="177421"/>
            <a:ext cx="2087477" cy="663775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C12455-655C-408E-A1B3-6911A0F83066}"/>
              </a:ext>
            </a:extLst>
          </p:cNvPr>
          <p:cNvSpPr/>
          <p:nvPr/>
        </p:nvSpPr>
        <p:spPr>
          <a:xfrm>
            <a:off x="7880684" y="177422"/>
            <a:ext cx="4311316" cy="4301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FC7ED7-9A21-4A96-B181-4DB2B77B962E}"/>
              </a:ext>
            </a:extLst>
          </p:cNvPr>
          <p:cNvSpPr/>
          <p:nvPr/>
        </p:nvSpPr>
        <p:spPr>
          <a:xfrm>
            <a:off x="7880441" y="619869"/>
            <a:ext cx="4311316" cy="61953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DADBB2-0EAC-4C00-A46F-30B0EADC0541}"/>
              </a:ext>
            </a:extLst>
          </p:cNvPr>
          <p:cNvSpPr/>
          <p:nvPr/>
        </p:nvSpPr>
        <p:spPr>
          <a:xfrm>
            <a:off x="1780375" y="2233750"/>
            <a:ext cx="2203796" cy="133241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1) IS + IS NOTs</a:t>
            </a:r>
          </a:p>
          <a:p>
            <a:pPr algn="ctr"/>
            <a:r>
              <a:rPr lang="en-US" sz="1200" dirty="0"/>
              <a:t>Work one row at a time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Facts Only. Question to the void</a:t>
            </a:r>
          </a:p>
          <a:p>
            <a:pPr algn="ctr"/>
            <a:r>
              <a:rPr lang="en-US" sz="1200" dirty="0"/>
              <a:t>What Else Q’s </a:t>
            </a:r>
            <a:r>
              <a:rPr lang="en-US" sz="1200" dirty="0">
                <a:sym typeface="Wingdings" panose="05000000000000000000" pitchFamily="2" charset="2"/>
              </a:rPr>
              <a:t> use commas</a:t>
            </a:r>
          </a:p>
          <a:p>
            <a:pPr algn="ctr"/>
            <a:r>
              <a:rPr lang="en-US" sz="1200" dirty="0">
                <a:sym typeface="Wingdings" panose="05000000000000000000" pitchFamily="2" charset="2"/>
              </a:rPr>
              <a:t>Turnaround Q’s  New Lines</a:t>
            </a:r>
            <a:endParaRPr lang="en-US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8C7EB3-3731-44E9-90C5-4474D631A854}"/>
              </a:ext>
            </a:extLst>
          </p:cNvPr>
          <p:cNvSpPr/>
          <p:nvPr/>
        </p:nvSpPr>
        <p:spPr>
          <a:xfrm>
            <a:off x="4413429" y="2233750"/>
            <a:ext cx="1261804" cy="133241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2) DISTINCTIONS</a:t>
            </a:r>
            <a:endParaRPr lang="en-US" sz="1200" dirty="0"/>
          </a:p>
          <a:p>
            <a:pPr algn="ctr"/>
            <a:r>
              <a:rPr lang="en-US" sz="1200" dirty="0"/>
              <a:t>What is special about the IS vs. the IS NOT?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Document new facts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F79423-8E63-4184-A99F-17289182436A}"/>
              </a:ext>
            </a:extLst>
          </p:cNvPr>
          <p:cNvSpPr/>
          <p:nvPr/>
        </p:nvSpPr>
        <p:spPr>
          <a:xfrm>
            <a:off x="5848165" y="2233750"/>
            <a:ext cx="1902464" cy="1332410"/>
          </a:xfrm>
          <a:prstGeom prst="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3) CHANGES + TIMEFRAME</a:t>
            </a:r>
            <a:endParaRPr lang="en-US" sz="1200" dirty="0"/>
          </a:p>
          <a:p>
            <a:pPr algn="ctr"/>
            <a:r>
              <a:rPr lang="en-US" sz="1200" dirty="0"/>
              <a:t>What changed around a distinction? When?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All changes must be matched against a distinction. No orphans!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6F7D0D-20CC-4AC9-9438-59A1FA66BFC5}"/>
              </a:ext>
            </a:extLst>
          </p:cNvPr>
          <p:cNvSpPr/>
          <p:nvPr/>
        </p:nvSpPr>
        <p:spPr>
          <a:xfrm>
            <a:off x="9141472" y="392509"/>
            <a:ext cx="1902464" cy="583473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4) POSSIBLE CAUSES</a:t>
            </a:r>
          </a:p>
          <a:p>
            <a:pPr algn="ctr"/>
            <a:r>
              <a:rPr lang="en-US" sz="1200" dirty="0"/>
              <a:t>Brainstorm. Write a complete hypothesis.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3E78A8-0548-42A9-8871-F0664744937B}"/>
              </a:ext>
            </a:extLst>
          </p:cNvPr>
          <p:cNvSpPr/>
          <p:nvPr/>
        </p:nvSpPr>
        <p:spPr>
          <a:xfrm>
            <a:off x="9141472" y="2233750"/>
            <a:ext cx="2136128" cy="13324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5) EVALUATE</a:t>
            </a:r>
          </a:p>
          <a:p>
            <a:pPr algn="ctr"/>
            <a:r>
              <a:rPr lang="en-US" sz="1200" dirty="0"/>
              <a:t>Test </a:t>
            </a:r>
            <a:r>
              <a:rPr lang="en-US" sz="1200" u="sng" dirty="0"/>
              <a:t>Each</a:t>
            </a:r>
            <a:r>
              <a:rPr lang="en-US" sz="1200" dirty="0"/>
              <a:t> IS/IS NOT Pair</a:t>
            </a:r>
          </a:p>
          <a:p>
            <a:pPr algn="ctr"/>
            <a:r>
              <a:rPr lang="en-US" sz="1200" dirty="0"/>
              <a:t>Work One Column at a time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Valid Answers:</a:t>
            </a:r>
          </a:p>
          <a:p>
            <a:pPr algn="ctr"/>
            <a:r>
              <a:rPr lang="en-US" sz="1200" dirty="0"/>
              <a:t>Yes Because… / Yes Only If… / No Because…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251034-9234-42DA-B9FC-2704887E987C}"/>
              </a:ext>
            </a:extLst>
          </p:cNvPr>
          <p:cNvSpPr/>
          <p:nvPr/>
        </p:nvSpPr>
        <p:spPr>
          <a:xfrm>
            <a:off x="4850676" y="1635230"/>
            <a:ext cx="2381793" cy="53122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Distinctions + Changes are Optional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Use if you are out of ideas, have too many, or your previous did not work.</a:t>
            </a:r>
          </a:p>
        </p:txBody>
      </p:sp>
    </p:spTree>
    <p:extLst>
      <p:ext uri="{BB962C8B-B14F-4D97-AF65-F5344CB8AC3E}">
        <p14:creationId xmlns:p14="http://schemas.microsoft.com/office/powerpoint/2010/main" val="1748470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139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Chagpar, Shane</dc:creator>
  <cp:lastModifiedBy>Chagpar, Shane</cp:lastModifiedBy>
  <cp:revision>1</cp:revision>
  <dcterms:created xsi:type="dcterms:W3CDTF">2021-05-05T19:15:06Z</dcterms:created>
  <dcterms:modified xsi:type="dcterms:W3CDTF">2021-05-05T19:51:11Z</dcterms:modified>
</cp:coreProperties>
</file>