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7EA0AFD-2CFF-45DF-A6A7-87F96A8CA61E}" v="10" dt="2021-05-05T19:47:19.00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373" autoAdjust="0"/>
    <p:restoredTop sz="94660"/>
  </p:normalViewPr>
  <p:slideViewPr>
    <p:cSldViewPr snapToGrid="0">
      <p:cViewPr>
        <p:scale>
          <a:sx n="125" d="100"/>
          <a:sy n="125" d="100"/>
        </p:scale>
        <p:origin x="1303" y="24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hane Chagpar" userId="3dd4744bb4aee5e3" providerId="LiveId" clId="{47EA0AFD-2CFF-45DF-A6A7-87F96A8CA61E}"/>
    <pc:docChg chg="undo redo custSel modSld">
      <pc:chgData name="Shane Chagpar" userId="3dd4744bb4aee5e3" providerId="LiveId" clId="{47EA0AFD-2CFF-45DF-A6A7-87F96A8CA61E}" dt="2021-05-05T19:51:08.544" v="2152" actId="14100"/>
      <pc:docMkLst>
        <pc:docMk/>
      </pc:docMkLst>
      <pc:sldChg chg="addSp modSp mod">
        <pc:chgData name="Shane Chagpar" userId="3dd4744bb4aee5e3" providerId="LiveId" clId="{47EA0AFD-2CFF-45DF-A6A7-87F96A8CA61E}" dt="2021-05-05T19:51:08.544" v="2152" actId="14100"/>
        <pc:sldMkLst>
          <pc:docMk/>
          <pc:sldMk cId="1748470185" sldId="256"/>
        </pc:sldMkLst>
        <pc:spChg chg="add mod">
          <ac:chgData name="Shane Chagpar" userId="3dd4744bb4aee5e3" providerId="LiveId" clId="{47EA0AFD-2CFF-45DF-A6A7-87F96A8CA61E}" dt="2021-05-05T19:49:53.232" v="1998" actId="20577"/>
          <ac:spMkLst>
            <pc:docMk/>
            <pc:sldMk cId="1748470185" sldId="256"/>
            <ac:spMk id="11" creationId="{B4DADBB2-0EAC-4C00-A46F-30B0EADC0541}"/>
          </ac:spMkLst>
        </pc:spChg>
        <pc:spChg chg="add mod">
          <ac:chgData name="Shane Chagpar" userId="3dd4744bb4aee5e3" providerId="LiveId" clId="{47EA0AFD-2CFF-45DF-A6A7-87F96A8CA61E}" dt="2021-05-05T19:49:23.612" v="1987" actId="242"/>
          <ac:spMkLst>
            <pc:docMk/>
            <pc:sldMk cId="1748470185" sldId="256"/>
            <ac:spMk id="12" creationId="{3B8C7EB3-3731-44E9-90C5-4474D631A854}"/>
          </ac:spMkLst>
        </pc:spChg>
        <pc:spChg chg="add mod">
          <ac:chgData name="Shane Chagpar" userId="3dd4744bb4aee5e3" providerId="LiveId" clId="{47EA0AFD-2CFF-45DF-A6A7-87F96A8CA61E}" dt="2021-05-05T19:49:25.671" v="1988" actId="242"/>
          <ac:spMkLst>
            <pc:docMk/>
            <pc:sldMk cId="1748470185" sldId="256"/>
            <ac:spMk id="13" creationId="{55F79423-8E63-4184-A99F-17289182436A}"/>
          </ac:spMkLst>
        </pc:spChg>
        <pc:spChg chg="add mod">
          <ac:chgData name="Shane Chagpar" userId="3dd4744bb4aee5e3" providerId="LiveId" clId="{47EA0AFD-2CFF-45DF-A6A7-87F96A8CA61E}" dt="2021-05-05T19:50:56.818" v="2150" actId="20577"/>
          <ac:spMkLst>
            <pc:docMk/>
            <pc:sldMk cId="1748470185" sldId="256"/>
            <ac:spMk id="14" creationId="{7F6F7D0D-20CC-4AC9-9438-59A1FA66BFC5}"/>
          </ac:spMkLst>
        </pc:spChg>
        <pc:spChg chg="add mod">
          <ac:chgData name="Shane Chagpar" userId="3dd4744bb4aee5e3" providerId="LiveId" clId="{47EA0AFD-2CFF-45DF-A6A7-87F96A8CA61E}" dt="2021-05-05T19:51:08.544" v="2152" actId="14100"/>
          <ac:spMkLst>
            <pc:docMk/>
            <pc:sldMk cId="1748470185" sldId="256"/>
            <ac:spMk id="15" creationId="{013E78A8-0548-42A9-8871-F0664744937B}"/>
          </ac:spMkLst>
        </pc:spChg>
        <pc:spChg chg="add mod">
          <ac:chgData name="Shane Chagpar" userId="3dd4744bb4aee5e3" providerId="LiveId" clId="{47EA0AFD-2CFF-45DF-A6A7-87F96A8CA61E}" dt="2021-05-05T19:50:44.117" v="2148" actId="20577"/>
          <ac:spMkLst>
            <pc:docMk/>
            <pc:sldMk cId="1748470185" sldId="256"/>
            <ac:spMk id="16" creationId="{C5251034-9234-42DA-B9FC-2704887E987C}"/>
          </ac:spMkLst>
        </pc:spChg>
        <pc:picChg chg="mod ord">
          <ac:chgData name="Shane Chagpar" userId="3dd4744bb4aee5e3" providerId="LiveId" clId="{47EA0AFD-2CFF-45DF-A6A7-87F96A8CA61E}" dt="2021-05-05T19:27:47.540" v="58" actId="166"/>
          <ac:picMkLst>
            <pc:docMk/>
            <pc:sldMk cId="1748470185" sldId="256"/>
            <ac:picMk id="5" creationId="{20E4A9F7-A891-4D4B-B666-44969A55AF92}"/>
          </ac:picMkLst>
        </pc:pic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34B5FD-42CD-4C6B-80E5-62BE24EBF04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147B188-F68A-4504-BCA7-756E7F5D69F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F647DF-96D3-4FE2-BCA9-E10A770ED5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174688-0B87-4899-950C-9EEED27873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82D43AD-ECFD-48AF-9D4F-BCDE7CD561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5863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47A2CF-6B4F-44D0-A67C-5291F7F5CA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412714-CF51-4CB8-99BA-C7369B4241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11B505-B511-4E86-A9BB-CAE146FD25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CD5B9E-D545-4060-9270-ED569814BB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487AD4-7212-4915-AD83-D21D0C21D2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93142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1ADD2C3-6B41-446A-A6B3-B15B71A7A04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0B42FC2-3FEA-436A-8BD0-908B591B6B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E78E64-65B9-4AFE-9CA6-705EE74BD2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AD68F0-DA9A-4B6D-B26D-057FC2FD5C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5CE63A6-3436-492E-A2C6-A79ABF9D47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2766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854AAC-6930-42C3-9170-0DEC411E25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B3291B4-D2DD-45BF-BC04-9C8EC9B24EC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25E2CC4-DBAD-4E48-AE03-4D69ED0815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912F87-E223-48A7-920E-7C0CF47F6D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0010D6-327C-4D83-9D0E-A1C953129A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19545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11745B-6ECA-499C-89D9-5E094EDC90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5F90B9-43DC-4C01-9B3A-A44F1E700E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F92006-8FEB-4D16-A9FF-F13CF3BD8F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C202F9-CCB7-48CE-BEB6-92A0473D7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E4272D-B37B-48F4-B1D4-FFF7584263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63883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94FD99-2592-4B8B-B05A-1DFCF9ACAD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EA1CD24-A252-4963-94F0-FFCB16D0BFB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280075-EF4F-4C7B-84CF-92A9194F14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9DCCF3A-69D3-4D9F-AD01-87FB137976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D443FC4-0990-4F29-AD04-A593098360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FECB28-BD50-4C35-B45E-4C6A16D5A1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021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30AAB0-289B-4644-BB68-7DFE953B3D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8375DA1-E72F-4CFF-9507-55C046B0A33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2B14C66-28BA-4489-974D-38A3B85E601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C0028D8-F929-4388-B461-197741B65A2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FCD82A0-AAFF-48CC-83F3-92281E5193D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E8A6597-F171-431F-B90F-BF473871EE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6A0382E-3EC4-4BA7-A421-A3AB618981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C55A176-D19D-4BE5-9051-EF6E344521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39707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902BB0-D8CE-4D8D-96F3-C9831B36D3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9280441-1ACC-4379-A879-B376DEAB39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281B1DE-03F4-49F6-A6EB-BD7D3C7E46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DBDAC35-BA9D-4C3E-B1DC-5D2F477511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86664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09A4A4F-1690-470C-BDF1-CB3A43A6C5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A57D51A-A60E-441A-94EA-6CDD452492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00C5FBE-2031-45D3-B95A-2657EA8717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2174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69F45C-9024-46FA-8125-33BFB71CCF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6FBE852-B0BA-4145-BAFB-03FF5411CA5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672F897-BE16-4713-8107-45F5FED9C1C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1EEFDE-A4BC-47F2-9B0F-E83BE77A35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A454C23-5677-4F72-B712-C0CE68AFC3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56A23AF-6D2E-4724-BBC6-09961D17C6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9174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6516D6-D510-49B5-A497-BDCC126714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6F24DC5-453C-4C1F-A892-BF2CC4045D9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F83EAA5-9A2F-43BA-87DB-AAEE9A6CE3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3712F23-0E85-4E42-A73E-2AA827EEED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6E3DFF9-3683-4352-97F7-2796C3DE80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37433BC-5652-4652-8FC8-9F1AC2485E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77897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E5CFBCE-0670-4E04-B68A-C6EE5ABC69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C57257C-2DB7-46AF-A41A-1BC8886D9C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865DA17-7B78-45BC-9218-4872C2BB318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6C5585-0780-4494-B76D-651957C85DA2}" type="datetimeFigureOut">
              <a:rPr lang="en-US" smtClean="0"/>
              <a:t>5/5/2021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19B748-F78E-495E-ADDE-1866092A8B2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53EDC6-995C-4489-A95A-511573B2D86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F18465-1A95-40BF-A4A9-38644F36D3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9085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Table&#10;&#10;Description automatically generated">
            <a:extLst>
              <a:ext uri="{FF2B5EF4-FFF2-40B4-BE49-F238E27FC236}">
                <a16:creationId xmlns:a16="http://schemas.microsoft.com/office/drawing/2014/main" id="{20E4A9F7-A891-4D4B-B666-44969A55AF9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2824"/>
            <a:ext cx="12192000" cy="6772351"/>
          </a:xfrm>
          <a:prstGeom prst="rect">
            <a:avLst/>
          </a:prstGeom>
        </p:spPr>
      </p:pic>
      <p:sp>
        <p:nvSpPr>
          <p:cNvPr id="6" name="Rectangle 5">
            <a:extLst>
              <a:ext uri="{FF2B5EF4-FFF2-40B4-BE49-F238E27FC236}">
                <a16:creationId xmlns:a16="http://schemas.microsoft.com/office/drawing/2014/main" id="{B341B299-C815-4120-AE01-1B7529BCCEC6}"/>
              </a:ext>
            </a:extLst>
          </p:cNvPr>
          <p:cNvSpPr/>
          <p:nvPr/>
        </p:nvSpPr>
        <p:spPr>
          <a:xfrm>
            <a:off x="184245" y="177421"/>
            <a:ext cx="4135271" cy="6637754"/>
          </a:xfrm>
          <a:prstGeom prst="rect">
            <a:avLst/>
          </a:prstGeom>
          <a:noFill/>
          <a:ln w="28575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A2F7384-E697-48EF-9BA6-AE113C705F5D}"/>
              </a:ext>
            </a:extLst>
          </p:cNvPr>
          <p:cNvSpPr/>
          <p:nvPr/>
        </p:nvSpPr>
        <p:spPr>
          <a:xfrm>
            <a:off x="4343581" y="177421"/>
            <a:ext cx="1401500" cy="6637754"/>
          </a:xfrm>
          <a:prstGeom prst="rect">
            <a:avLst/>
          </a:prstGeom>
          <a:noFill/>
          <a:ln w="28575">
            <a:solidFill>
              <a:srgbClr val="FFC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EF9D6AD-5E6F-4DF8-8C93-6B5783EAB3AE}"/>
              </a:ext>
            </a:extLst>
          </p:cNvPr>
          <p:cNvSpPr/>
          <p:nvPr/>
        </p:nvSpPr>
        <p:spPr>
          <a:xfrm>
            <a:off x="5769144" y="177421"/>
            <a:ext cx="2087477" cy="6637754"/>
          </a:xfrm>
          <a:prstGeom prst="rect">
            <a:avLst/>
          </a:prstGeom>
          <a:noFill/>
          <a:ln w="28575">
            <a:solidFill>
              <a:srgbClr val="FFFF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CFC12455-655C-408E-A1B3-6911A0F83066}"/>
              </a:ext>
            </a:extLst>
          </p:cNvPr>
          <p:cNvSpPr/>
          <p:nvPr/>
        </p:nvSpPr>
        <p:spPr>
          <a:xfrm>
            <a:off x="7880684" y="177422"/>
            <a:ext cx="4311316" cy="430174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9BFC7ED7-9A21-4A96-B181-4DB2B77B962E}"/>
              </a:ext>
            </a:extLst>
          </p:cNvPr>
          <p:cNvSpPr/>
          <p:nvPr/>
        </p:nvSpPr>
        <p:spPr>
          <a:xfrm>
            <a:off x="7880441" y="619869"/>
            <a:ext cx="4311316" cy="6195305"/>
          </a:xfrm>
          <a:prstGeom prst="rect">
            <a:avLst/>
          </a:prstGeom>
          <a:noFill/>
          <a:ln w="28575">
            <a:solidFill>
              <a:srgbClr val="FF0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B4DADBB2-0EAC-4C00-A46F-30B0EADC0541}"/>
              </a:ext>
            </a:extLst>
          </p:cNvPr>
          <p:cNvSpPr/>
          <p:nvPr/>
        </p:nvSpPr>
        <p:spPr>
          <a:xfrm>
            <a:off x="1780375" y="2233750"/>
            <a:ext cx="2203796" cy="1332410"/>
          </a:xfrm>
          <a:prstGeom prst="rect">
            <a:avLst/>
          </a:prstGeom>
          <a:solidFill>
            <a:schemeClr val="bg1"/>
          </a:solidFill>
          <a:ln w="28575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200" b="1" dirty="0"/>
              <a:t>1) IS + IS NOTs</a:t>
            </a:r>
          </a:p>
          <a:p>
            <a:pPr algn="ctr"/>
            <a:r>
              <a:rPr lang="en-US" sz="1200" dirty="0"/>
              <a:t>Work one row at a time</a:t>
            </a:r>
          </a:p>
          <a:p>
            <a:pPr algn="ctr"/>
            <a:endParaRPr lang="en-US" sz="1200" dirty="0"/>
          </a:p>
          <a:p>
            <a:pPr algn="ctr"/>
            <a:r>
              <a:rPr lang="en-US" sz="1200" dirty="0"/>
              <a:t>Facts Only. Question to the void</a:t>
            </a:r>
          </a:p>
          <a:p>
            <a:pPr algn="ctr"/>
            <a:r>
              <a:rPr lang="en-US" sz="1200" dirty="0"/>
              <a:t>What Else Q’s </a:t>
            </a:r>
            <a:r>
              <a:rPr lang="en-US" sz="1200" dirty="0">
                <a:sym typeface="Wingdings" panose="05000000000000000000" pitchFamily="2" charset="2"/>
              </a:rPr>
              <a:t> use commas</a:t>
            </a:r>
          </a:p>
          <a:p>
            <a:pPr algn="ctr"/>
            <a:r>
              <a:rPr lang="en-US" sz="1200" dirty="0">
                <a:sym typeface="Wingdings" panose="05000000000000000000" pitchFamily="2" charset="2"/>
              </a:rPr>
              <a:t>Turnaround Q’s  New Lines</a:t>
            </a:r>
            <a:endParaRPr lang="en-US" sz="1200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3B8C7EB3-3731-44E9-90C5-4474D631A854}"/>
              </a:ext>
            </a:extLst>
          </p:cNvPr>
          <p:cNvSpPr/>
          <p:nvPr/>
        </p:nvSpPr>
        <p:spPr>
          <a:xfrm>
            <a:off x="4413429" y="2233750"/>
            <a:ext cx="1261804" cy="1332410"/>
          </a:xfrm>
          <a:prstGeom prst="rect">
            <a:avLst/>
          </a:prstGeom>
          <a:solidFill>
            <a:schemeClr val="bg1"/>
          </a:solidFill>
          <a:ln w="28575">
            <a:solidFill>
              <a:srgbClr val="FFC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200" b="1" dirty="0"/>
              <a:t>2) DISTINCTIONS</a:t>
            </a:r>
            <a:endParaRPr lang="en-US" sz="1200" dirty="0"/>
          </a:p>
          <a:p>
            <a:pPr algn="ctr"/>
            <a:r>
              <a:rPr lang="en-US" sz="1200" dirty="0"/>
              <a:t>What is special about the IS vs. the IS NOT?</a:t>
            </a:r>
          </a:p>
          <a:p>
            <a:pPr algn="ctr"/>
            <a:endParaRPr lang="en-US" sz="1200" dirty="0"/>
          </a:p>
          <a:p>
            <a:pPr algn="ctr"/>
            <a:r>
              <a:rPr lang="en-US" sz="1200" dirty="0"/>
              <a:t>Document new facts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55F79423-8E63-4184-A99F-17289182436A}"/>
              </a:ext>
            </a:extLst>
          </p:cNvPr>
          <p:cNvSpPr/>
          <p:nvPr/>
        </p:nvSpPr>
        <p:spPr>
          <a:xfrm>
            <a:off x="5848165" y="2233750"/>
            <a:ext cx="1902464" cy="1332410"/>
          </a:xfrm>
          <a:prstGeom prst="rect">
            <a:avLst/>
          </a:prstGeom>
          <a:solidFill>
            <a:schemeClr val="bg1"/>
          </a:solidFill>
          <a:ln w="28575">
            <a:solidFill>
              <a:srgbClr val="FFFF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200" b="1" dirty="0"/>
              <a:t>3) CHANGES + TIMEFRAME</a:t>
            </a:r>
            <a:endParaRPr lang="en-US" sz="1200" dirty="0"/>
          </a:p>
          <a:p>
            <a:pPr algn="ctr"/>
            <a:r>
              <a:rPr lang="en-US" sz="1200" dirty="0"/>
              <a:t>What changed around a distinction? When?</a:t>
            </a:r>
          </a:p>
          <a:p>
            <a:pPr algn="ctr"/>
            <a:endParaRPr lang="en-US" sz="1200" dirty="0"/>
          </a:p>
          <a:p>
            <a:pPr algn="ctr"/>
            <a:r>
              <a:rPr lang="en-US" sz="1200" dirty="0"/>
              <a:t>All changes must be matched against a distinction. No orphans!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F6F7D0D-20CC-4AC9-9438-59A1FA66BFC5}"/>
              </a:ext>
            </a:extLst>
          </p:cNvPr>
          <p:cNvSpPr/>
          <p:nvPr/>
        </p:nvSpPr>
        <p:spPr>
          <a:xfrm>
            <a:off x="9141472" y="392509"/>
            <a:ext cx="1902464" cy="583473"/>
          </a:xfrm>
          <a:prstGeom prst="rect">
            <a:avLst/>
          </a:prstGeom>
          <a:solidFill>
            <a:schemeClr val="bg1"/>
          </a:solidFill>
          <a:ln w="28575">
            <a:solidFill>
              <a:srgbClr val="00B05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200" b="1" dirty="0"/>
              <a:t>4) POSSIBLE CAUSES</a:t>
            </a:r>
          </a:p>
          <a:p>
            <a:pPr algn="ctr"/>
            <a:r>
              <a:rPr lang="en-US" sz="1200" dirty="0"/>
              <a:t>Brainstorm. Write a complete hypothesis.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013E78A8-0548-42A9-8871-F0664744937B}"/>
              </a:ext>
            </a:extLst>
          </p:cNvPr>
          <p:cNvSpPr/>
          <p:nvPr/>
        </p:nvSpPr>
        <p:spPr>
          <a:xfrm>
            <a:off x="9141472" y="2233750"/>
            <a:ext cx="2136128" cy="1332410"/>
          </a:xfrm>
          <a:prstGeom prst="rect">
            <a:avLst/>
          </a:prstGeom>
          <a:solidFill>
            <a:schemeClr val="bg1"/>
          </a:solidFill>
          <a:ln w="28575">
            <a:solidFill>
              <a:srgbClr val="FF000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US" sz="1200" b="1" dirty="0"/>
              <a:t>5) EVALUATE</a:t>
            </a:r>
          </a:p>
          <a:p>
            <a:pPr algn="ctr"/>
            <a:r>
              <a:rPr lang="en-US" sz="1200" dirty="0"/>
              <a:t>Test </a:t>
            </a:r>
            <a:r>
              <a:rPr lang="en-US" sz="1200" u="sng" dirty="0"/>
              <a:t>Each</a:t>
            </a:r>
            <a:r>
              <a:rPr lang="en-US" sz="1200" dirty="0"/>
              <a:t> IS/IS NOT Pair</a:t>
            </a:r>
          </a:p>
          <a:p>
            <a:pPr algn="ctr"/>
            <a:r>
              <a:rPr lang="en-US" sz="1200" dirty="0"/>
              <a:t>Work One Column at a time</a:t>
            </a:r>
          </a:p>
          <a:p>
            <a:pPr algn="ctr"/>
            <a:endParaRPr lang="en-US" sz="1200" dirty="0"/>
          </a:p>
          <a:p>
            <a:pPr algn="ctr"/>
            <a:r>
              <a:rPr lang="en-US" sz="1200" dirty="0"/>
              <a:t>Valid Answers:</a:t>
            </a:r>
          </a:p>
          <a:p>
            <a:pPr algn="ctr"/>
            <a:r>
              <a:rPr lang="en-US" sz="1200" dirty="0"/>
              <a:t>Yes Because… / Yes Only If… / No Because…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C5251034-9234-42DA-B9FC-2704887E987C}"/>
              </a:ext>
            </a:extLst>
          </p:cNvPr>
          <p:cNvSpPr/>
          <p:nvPr/>
        </p:nvSpPr>
        <p:spPr>
          <a:xfrm>
            <a:off x="4850676" y="1635230"/>
            <a:ext cx="2381793" cy="531222"/>
          </a:xfrm>
          <a:prstGeom prst="rect">
            <a:avLst/>
          </a:prstGeom>
          <a:solidFill>
            <a:schemeClr val="bg1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u="sng" dirty="0">
                <a:solidFill>
                  <a:schemeClr val="tx1"/>
                </a:solidFill>
              </a:rPr>
              <a:t>Distinctions + Changes are Optional</a:t>
            </a:r>
          </a:p>
          <a:p>
            <a:pPr algn="ctr"/>
            <a:r>
              <a:rPr lang="en-US" sz="1100" b="1" dirty="0">
                <a:solidFill>
                  <a:schemeClr val="tx1"/>
                </a:solidFill>
              </a:rPr>
              <a:t>Use if you are out of ideas, have too many, or your previous did not work.</a:t>
            </a:r>
          </a:p>
        </p:txBody>
      </p:sp>
    </p:spTree>
    <p:extLst>
      <p:ext uri="{BB962C8B-B14F-4D97-AF65-F5344CB8AC3E}">
        <p14:creationId xmlns:p14="http://schemas.microsoft.com/office/powerpoint/2010/main" val="17484701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139</Words>
  <Application>Microsoft Office PowerPoint</Application>
  <PresentationFormat>Widescreen</PresentationFormat>
  <Paragraphs>24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Chagpar, Shane</dc:creator>
  <cp:lastModifiedBy>Chagpar, Shane</cp:lastModifiedBy>
  <cp:revision>1</cp:revision>
  <dcterms:created xsi:type="dcterms:W3CDTF">2021-05-05T19:15:06Z</dcterms:created>
  <dcterms:modified xsi:type="dcterms:W3CDTF">2021-05-05T19:51:11Z</dcterms:modified>
</cp:coreProperties>
</file>

<file path=docProps/thumbnail.jpeg>
</file>