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8" showSpecialPlsOnTitleSld="0" saveSubsetFonts="1" autoCompressPictures="0">
  <p:sldMasterIdLst>
    <p:sldMasterId id="2147483648" r:id="rId1"/>
    <p:sldMasterId id="2147483737" r:id="rId2"/>
    <p:sldMasterId id="2147483711" r:id="rId3"/>
    <p:sldMasterId id="2147483699" r:id="rId4"/>
    <p:sldMasterId id="2147483687" r:id="rId5"/>
    <p:sldMasterId id="2147483723" r:id="rId6"/>
  </p:sldMasterIdLst>
  <p:notesMasterIdLst>
    <p:notesMasterId r:id="rId8"/>
  </p:notesMasterIdLst>
  <p:handoutMasterIdLst>
    <p:handoutMasterId r:id="rId9"/>
  </p:handoutMasterIdLst>
  <p:sldIdLst>
    <p:sldId id="508" r:id="rId7"/>
  </p:sldIdLst>
  <p:sldSz cx="9144000" cy="6858000" type="screen4x3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26">
          <p15:clr>
            <a:srgbClr val="A4A3A4"/>
          </p15:clr>
        </p15:guide>
        <p15:guide id="2" pos="5217">
          <p15:clr>
            <a:srgbClr val="A4A3A4"/>
          </p15:clr>
        </p15:guide>
        <p15:guide id="3" orient="horz" pos="2853">
          <p15:clr>
            <a:srgbClr val="A4A3A4"/>
          </p15:clr>
        </p15:guide>
        <p15:guide id="4" pos="280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12" userDrawn="1">
          <p15:clr>
            <a:srgbClr val="A4A3A4"/>
          </p15:clr>
        </p15:guide>
        <p15:guide id="2" pos="59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B69"/>
    <a:srgbClr val="FFE48F"/>
    <a:srgbClr val="D60000"/>
    <a:srgbClr val="FF7575"/>
    <a:srgbClr val="FFABC3"/>
    <a:srgbClr val="FF6D97"/>
    <a:srgbClr val="FFCC00"/>
    <a:srgbClr val="F2F2F2"/>
    <a:srgbClr val="1F497E"/>
    <a:srgbClr val="8283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51" autoAdjust="0"/>
    <p:restoredTop sz="83097" autoAdjust="0"/>
  </p:normalViewPr>
  <p:slideViewPr>
    <p:cSldViewPr snapToGrid="0" snapToObjects="1" showGuides="1">
      <p:cViewPr varScale="1">
        <p:scale>
          <a:sx n="77" d="100"/>
          <a:sy n="77" d="100"/>
        </p:scale>
        <p:origin x="1896" y="78"/>
      </p:cViewPr>
      <p:guideLst>
        <p:guide orient="horz" pos="926"/>
        <p:guide pos="5217"/>
        <p:guide orient="horz" pos="2853"/>
        <p:guide pos="2808"/>
      </p:guideLst>
    </p:cSldViewPr>
  </p:slideViewPr>
  <p:outlineViewPr>
    <p:cViewPr>
      <p:scale>
        <a:sx n="33" d="100"/>
        <a:sy n="33" d="100"/>
      </p:scale>
      <p:origin x="0" y="-264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80" d="100"/>
          <a:sy n="80" d="100"/>
        </p:scale>
        <p:origin x="2988" y="-156"/>
      </p:cViewPr>
      <p:guideLst>
        <p:guide orient="horz" pos="2812"/>
        <p:guide pos="59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739" cy="469424"/>
          </a:xfrm>
          <a:prstGeom prst="rect">
            <a:avLst/>
          </a:prstGeom>
        </p:spPr>
        <p:txBody>
          <a:bodyPr vert="horz" lIns="95694" tIns="47847" rIns="95694" bIns="47847" rtlCol="0"/>
          <a:lstStyle>
            <a:lvl1pPr algn="l">
              <a:defRPr sz="1200"/>
            </a:lvl1pPr>
          </a:lstStyle>
          <a:p>
            <a:endParaRPr lang="en-US" dirty="0">
              <a:latin typeface="Helvetica Neue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3" y="0"/>
            <a:ext cx="3077739" cy="469424"/>
          </a:xfrm>
          <a:prstGeom prst="rect">
            <a:avLst/>
          </a:prstGeom>
        </p:spPr>
        <p:txBody>
          <a:bodyPr vert="horz" lIns="95694" tIns="47847" rIns="95694" bIns="47847" rtlCol="0"/>
          <a:lstStyle>
            <a:lvl1pPr algn="r">
              <a:defRPr sz="1200"/>
            </a:lvl1pPr>
          </a:lstStyle>
          <a:p>
            <a:fld id="{A3F1ECEC-91A3-3849-888E-CFB180F39468}" type="datetimeFigureOut">
              <a:rPr lang="en-US" smtClean="0">
                <a:latin typeface="Helvetica Neue"/>
              </a:rPr>
              <a:pPr/>
              <a:t>6/19/2017</a:t>
            </a:fld>
            <a:endParaRPr lang="en-US" dirty="0">
              <a:latin typeface="Helvetica Neue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917422"/>
            <a:ext cx="3077739" cy="469424"/>
          </a:xfrm>
          <a:prstGeom prst="rect">
            <a:avLst/>
          </a:prstGeom>
        </p:spPr>
        <p:txBody>
          <a:bodyPr vert="horz" lIns="95694" tIns="47847" rIns="95694" bIns="47847" rtlCol="0" anchor="b"/>
          <a:lstStyle>
            <a:lvl1pPr algn="l">
              <a:defRPr sz="1200"/>
            </a:lvl1pPr>
          </a:lstStyle>
          <a:p>
            <a:endParaRPr lang="en-US" dirty="0">
              <a:latin typeface="Helvetica Neue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 vert="horz" lIns="95694" tIns="47847" rIns="95694" bIns="47847" rtlCol="0" anchor="b"/>
          <a:lstStyle>
            <a:lvl1pPr algn="r">
              <a:defRPr sz="1200"/>
            </a:lvl1pPr>
          </a:lstStyle>
          <a:p>
            <a:fld id="{A93998ED-5E6B-1042-AA14-9BF89D485241}" type="slidenum">
              <a:rPr lang="en-US" smtClean="0">
                <a:latin typeface="Helvetica Neue"/>
              </a:rPr>
              <a:pPr/>
              <a:t>‹#›</a:t>
            </a:fld>
            <a:endParaRPr lang="en-US" dirty="0"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0777690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0588" y="320675"/>
            <a:ext cx="5321300" cy="3990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94" tIns="47847" rIns="95694" bIns="47847"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9495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Helvetica Neue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Helvetica Neue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Helvetica Neue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Helvetica Neue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Helvetica Neue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67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430"/>
            <a:ext cx="696167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70704" y="6356350"/>
            <a:ext cx="447077" cy="365125"/>
          </a:xfrm>
          <a:prstGeom prst="rect">
            <a:avLst/>
          </a:prstGeom>
        </p:spPr>
        <p:txBody>
          <a:bodyPr/>
          <a:lstStyle/>
          <a:p>
            <a:fld id="{645E8050-4D0B-7A45-A9CC-6993912E4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392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430"/>
            <a:ext cx="696167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70704" y="6356350"/>
            <a:ext cx="447077" cy="365125"/>
          </a:xfrm>
          <a:prstGeom prst="rect">
            <a:avLst/>
          </a:prstGeom>
        </p:spPr>
        <p:txBody>
          <a:bodyPr/>
          <a:lstStyle/>
          <a:p>
            <a:fld id="{645E8050-4D0B-7A45-A9CC-6993912E40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idx="13"/>
          </p:nvPr>
        </p:nvSpPr>
        <p:spPr>
          <a:xfrm>
            <a:off x="1185723" y="1600200"/>
            <a:ext cx="750107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7470704" y="6356350"/>
            <a:ext cx="4470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Helvetica Neue"/>
                <a:ea typeface="+mn-ea"/>
                <a:cs typeface="Helvetica Neu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45E8050-4D0B-7A45-A9CC-6993912E401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MI PPT TEMPLATES with gre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3"/>
          <p:cNvSpPr>
            <a:spLocks noChangeArrowheads="1"/>
          </p:cNvSpPr>
          <p:nvPr userDrawn="1"/>
        </p:nvSpPr>
        <p:spPr bwMode="auto">
          <a:xfrm>
            <a:off x="444500" y="6586538"/>
            <a:ext cx="7200899" cy="212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487" tIns="44450" rIns="90487" bIns="44450">
            <a:spAutoFit/>
          </a:bodyPr>
          <a:lstStyle/>
          <a:p>
            <a:pPr marL="0" indent="0" algn="l">
              <a:tabLst>
                <a:tab pos="1141413" algn="l"/>
                <a:tab pos="2000250" algn="l"/>
                <a:tab pos="2971800" algn="l"/>
                <a:tab pos="6572250" algn="r"/>
                <a:tab pos="7310438" algn="r"/>
              </a:tabLst>
              <a:defRPr/>
            </a:pPr>
            <a:r>
              <a:rPr lang="en-US" sz="800" dirty="0" smtClean="0">
                <a:solidFill>
                  <a:srgbClr val="161616"/>
                </a:solidFill>
                <a:latin typeface="Helvetica Neue"/>
                <a:cs typeface="Helvetica Neue"/>
              </a:rPr>
              <a:t>Managing Involvement		01 February 2017		Copyright © 2017 </a:t>
            </a:r>
            <a:r>
              <a:rPr lang="en-US" sz="800" dirty="0" err="1" smtClean="0">
                <a:solidFill>
                  <a:srgbClr val="161616"/>
                </a:solidFill>
                <a:latin typeface="Helvetica Neue"/>
                <a:cs typeface="Helvetica Neue"/>
              </a:rPr>
              <a:t>Kepner-Tregoe</a:t>
            </a:r>
            <a:r>
              <a:rPr lang="en-US" sz="800" dirty="0" smtClean="0">
                <a:solidFill>
                  <a:srgbClr val="161616"/>
                </a:solidFill>
                <a:latin typeface="Helvetica Neue"/>
                <a:cs typeface="Helvetica Neue"/>
              </a:rPr>
              <a:t>, Inc. All Rights Reserved..</a:t>
            </a:r>
            <a:endParaRPr lang="en-US" sz="800" dirty="0">
              <a:solidFill>
                <a:srgbClr val="161616"/>
              </a:solidFill>
              <a:latin typeface="Helvetica Neue"/>
              <a:cs typeface="Helvetica Neue"/>
            </a:endParaRPr>
          </a:p>
        </p:txBody>
      </p:sp>
      <p:sp>
        <p:nvSpPr>
          <p:cNvPr id="11" name="Slide Number Placeholder 8"/>
          <p:cNvSpPr txBox="1">
            <a:spLocks/>
          </p:cNvSpPr>
          <p:nvPr userDrawn="1"/>
        </p:nvSpPr>
        <p:spPr bwMode="auto">
          <a:xfrm>
            <a:off x="7516813" y="6337808"/>
            <a:ext cx="425450" cy="3651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eaLnBrk="1" hangingPunct="1">
              <a:defRPr/>
            </a:pPr>
            <a:fld id="{4040C826-8D5D-47C9-B8AC-55DBACEB1ACD}" type="slidenum">
              <a:rPr lang="en-US" sz="1200">
                <a:solidFill>
                  <a:srgbClr val="898989"/>
                </a:solidFill>
                <a:latin typeface="Arial" pitchFamily="34" charset="0"/>
                <a:cs typeface="Arial" pitchFamily="34" charset="0"/>
              </a:rPr>
              <a:pPr eaLnBrk="1" hangingPunct="1">
                <a:defRPr/>
              </a:pPr>
              <a:t>‹#›</a:t>
            </a:fld>
            <a:endParaRPr lang="en-US" sz="1200" dirty="0">
              <a:solidFill>
                <a:srgbClr val="89898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587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581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300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2118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957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477910" y="2454686"/>
            <a:ext cx="696167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698804" y="3801438"/>
            <a:ext cx="1253448" cy="253771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92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304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546422" y="370561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0032714" y="5002677"/>
            <a:ext cx="696167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066472" y="5715219"/>
            <a:ext cx="447077" cy="365125"/>
          </a:xfrm>
          <a:prstGeom prst="rect">
            <a:avLst/>
          </a:prstGeom>
        </p:spPr>
        <p:txBody>
          <a:bodyPr/>
          <a:lstStyle/>
          <a:p>
            <a:fld id="{645E8050-4D0B-7A45-A9CC-6993912E4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373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423133" y="464056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063537" y="5629401"/>
            <a:ext cx="696167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042856" y="6343431"/>
            <a:ext cx="447077" cy="365125"/>
          </a:xfrm>
          <a:prstGeom prst="rect">
            <a:avLst/>
          </a:prstGeom>
        </p:spPr>
        <p:txBody>
          <a:bodyPr/>
          <a:lstStyle/>
          <a:p>
            <a:fld id="{645E8050-4D0B-7A45-A9CC-6993912E4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01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13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92430"/>
            <a:ext cx="696167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70704" y="6356350"/>
            <a:ext cx="447077" cy="365125"/>
          </a:xfrm>
          <a:prstGeom prst="rect">
            <a:avLst/>
          </a:prstGeom>
        </p:spPr>
        <p:txBody>
          <a:bodyPr/>
          <a:lstStyle/>
          <a:p>
            <a:fld id="{645E8050-4D0B-7A45-A9CC-6993912E4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7131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430"/>
            <a:ext cx="696167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70704" y="6356350"/>
            <a:ext cx="447077" cy="365125"/>
          </a:xfrm>
          <a:prstGeom prst="rect">
            <a:avLst/>
          </a:prstGeom>
        </p:spPr>
        <p:txBody>
          <a:bodyPr/>
          <a:lstStyle/>
          <a:p>
            <a:fld id="{645E8050-4D0B-7A45-A9CC-6993912E4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4291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430"/>
            <a:ext cx="696167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70704" y="6356350"/>
            <a:ext cx="447077" cy="365125"/>
          </a:xfrm>
          <a:prstGeom prst="rect">
            <a:avLst/>
          </a:prstGeom>
        </p:spPr>
        <p:txBody>
          <a:bodyPr/>
          <a:lstStyle/>
          <a:p>
            <a:fld id="{645E8050-4D0B-7A45-A9CC-6993912E40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idx="13"/>
          </p:nvPr>
        </p:nvSpPr>
        <p:spPr>
          <a:xfrm>
            <a:off x="1185723" y="1600200"/>
            <a:ext cx="750107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7470704" y="6356350"/>
            <a:ext cx="4470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Helvetica Neue"/>
                <a:ea typeface="+mn-ea"/>
                <a:cs typeface="Helvetica Neu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45E8050-4D0B-7A45-A9CC-6993912E401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MI PPT TEMPLATES with gre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3"/>
          <p:cNvSpPr>
            <a:spLocks noChangeArrowheads="1"/>
          </p:cNvSpPr>
          <p:nvPr userDrawn="1"/>
        </p:nvSpPr>
        <p:spPr bwMode="auto">
          <a:xfrm>
            <a:off x="444500" y="6586538"/>
            <a:ext cx="7200899" cy="212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487" tIns="44450" rIns="90487" bIns="44450">
            <a:spAutoFit/>
          </a:bodyPr>
          <a:lstStyle/>
          <a:p>
            <a:pPr marL="0" indent="0" algn="l">
              <a:tabLst>
                <a:tab pos="1141413" algn="l"/>
                <a:tab pos="2000250" algn="l"/>
                <a:tab pos="2971800" algn="l"/>
                <a:tab pos="6572250" algn="r"/>
                <a:tab pos="7310438" algn="r"/>
              </a:tabLst>
              <a:defRPr/>
            </a:pPr>
            <a:r>
              <a:rPr lang="en-US" sz="800" dirty="0" smtClean="0">
                <a:solidFill>
                  <a:srgbClr val="161616"/>
                </a:solidFill>
                <a:latin typeface="Helvetica Neue"/>
                <a:cs typeface="Helvetica Neue"/>
              </a:rPr>
              <a:t>Managing Involvement		01 February 2017		Copyright © 2017 </a:t>
            </a:r>
            <a:r>
              <a:rPr lang="en-US" sz="800" dirty="0" err="1" smtClean="0">
                <a:solidFill>
                  <a:srgbClr val="161616"/>
                </a:solidFill>
                <a:latin typeface="Helvetica Neue"/>
                <a:cs typeface="Helvetica Neue"/>
              </a:rPr>
              <a:t>Kepner-Tregoe</a:t>
            </a:r>
            <a:r>
              <a:rPr lang="en-US" sz="800" dirty="0" smtClean="0">
                <a:solidFill>
                  <a:srgbClr val="161616"/>
                </a:solidFill>
                <a:latin typeface="Helvetica Neue"/>
                <a:cs typeface="Helvetica Neue"/>
              </a:rPr>
              <a:t>, Inc. All Rights Reserved..</a:t>
            </a:r>
            <a:endParaRPr lang="en-US" sz="800" dirty="0">
              <a:solidFill>
                <a:srgbClr val="161616"/>
              </a:solidFill>
              <a:latin typeface="Helvetica Neue"/>
              <a:cs typeface="Helvetica Neue"/>
            </a:endParaRPr>
          </a:p>
        </p:txBody>
      </p:sp>
      <p:sp>
        <p:nvSpPr>
          <p:cNvPr id="11" name="Slide Number Placeholder 8"/>
          <p:cNvSpPr txBox="1">
            <a:spLocks/>
          </p:cNvSpPr>
          <p:nvPr userDrawn="1"/>
        </p:nvSpPr>
        <p:spPr bwMode="auto">
          <a:xfrm>
            <a:off x="7516813" y="6337808"/>
            <a:ext cx="425450" cy="3651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eaLnBrk="1" hangingPunct="1">
              <a:defRPr/>
            </a:pPr>
            <a:fld id="{4040C826-8D5D-47C9-B8AC-55DBACEB1ACD}" type="slidenum">
              <a:rPr lang="en-US" sz="1200">
                <a:solidFill>
                  <a:srgbClr val="898989"/>
                </a:solidFill>
                <a:latin typeface="Arial" pitchFamily="34" charset="0"/>
                <a:cs typeface="Arial" pitchFamily="34" charset="0"/>
              </a:rPr>
              <a:pPr eaLnBrk="1" hangingPunct="1">
                <a:defRPr/>
              </a:pPr>
              <a:t>‹#›</a:t>
            </a:fld>
            <a:endParaRPr lang="en-US" sz="1200" dirty="0">
              <a:solidFill>
                <a:srgbClr val="89898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977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599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305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5358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1082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477910" y="2454686"/>
            <a:ext cx="696167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698804" y="3801438"/>
            <a:ext cx="1253448" cy="253771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067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292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546422" y="370561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0032714" y="5002677"/>
            <a:ext cx="696167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066472" y="5715219"/>
            <a:ext cx="447077" cy="365125"/>
          </a:xfrm>
          <a:prstGeom prst="rect">
            <a:avLst/>
          </a:prstGeom>
        </p:spPr>
        <p:txBody>
          <a:bodyPr/>
          <a:lstStyle/>
          <a:p>
            <a:fld id="{645E8050-4D0B-7A45-A9CC-6993912E4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09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4194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423133" y="464056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063537" y="5629401"/>
            <a:ext cx="696167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042856" y="6343431"/>
            <a:ext cx="447077" cy="365125"/>
          </a:xfrm>
          <a:prstGeom prst="rect">
            <a:avLst/>
          </a:prstGeom>
        </p:spPr>
        <p:txBody>
          <a:bodyPr/>
          <a:lstStyle/>
          <a:p>
            <a:fld id="{645E8050-4D0B-7A45-A9CC-6993912E4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7847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92430"/>
            <a:ext cx="696167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70704" y="6356350"/>
            <a:ext cx="447077" cy="365125"/>
          </a:xfrm>
          <a:prstGeom prst="rect">
            <a:avLst/>
          </a:prstGeom>
        </p:spPr>
        <p:txBody>
          <a:bodyPr/>
          <a:lstStyle/>
          <a:p>
            <a:fld id="{645E8050-4D0B-7A45-A9CC-6993912E4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030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430"/>
            <a:ext cx="696167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70704" y="6356350"/>
            <a:ext cx="447077" cy="365125"/>
          </a:xfrm>
          <a:prstGeom prst="rect">
            <a:avLst/>
          </a:prstGeom>
        </p:spPr>
        <p:txBody>
          <a:bodyPr/>
          <a:lstStyle/>
          <a:p>
            <a:fld id="{645E8050-4D0B-7A45-A9CC-6993912E4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2209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430"/>
            <a:ext cx="696167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70704" y="6356350"/>
            <a:ext cx="447077" cy="365125"/>
          </a:xfrm>
          <a:prstGeom prst="rect">
            <a:avLst/>
          </a:prstGeom>
        </p:spPr>
        <p:txBody>
          <a:bodyPr/>
          <a:lstStyle/>
          <a:p>
            <a:fld id="{645E8050-4D0B-7A45-A9CC-6993912E4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284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879F8DE-9565-5F47-9D4C-8E8A8A4F976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4131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879F8DE-9565-5F47-9D4C-8E8A8A4F976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4611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879F8DE-9565-5F47-9D4C-8E8A8A4F976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8689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879F8DE-9565-5F47-9D4C-8E8A8A4F976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914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879F8DE-9565-5F47-9D4C-8E8A8A4F976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94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879F8DE-9565-5F47-9D4C-8E8A8A4F976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57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8304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879F8DE-9565-5F47-9D4C-8E8A8A4F976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2581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879F8DE-9565-5F47-9D4C-8E8A8A4F976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3717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879F8DE-9565-5F47-9D4C-8E8A8A4F976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9991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879F8DE-9565-5F47-9D4C-8E8A8A4F976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5082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879F8DE-9565-5F47-9D4C-8E8A8A4F976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2669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1E004-F2AC-3B4D-AB49-75E4B8A13BC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6259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1E004-F2AC-3B4D-AB49-75E4B8A13BC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1686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1E004-F2AC-3B4D-AB49-75E4B8A13BC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25522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1E004-F2AC-3B4D-AB49-75E4B8A13BC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6415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1E004-F2AC-3B4D-AB49-75E4B8A13BC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607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477910" y="2454686"/>
            <a:ext cx="696167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698804" y="3801438"/>
            <a:ext cx="1253448" cy="253771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127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1E004-F2AC-3B4D-AB49-75E4B8A13BC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5494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1E004-F2AC-3B4D-AB49-75E4B8A13BC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8281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1E004-F2AC-3B4D-AB49-75E4B8A13BC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4397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1E004-F2AC-3B4D-AB49-75E4B8A13BC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0539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1E004-F2AC-3B4D-AB49-75E4B8A13BC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1583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1E004-F2AC-3B4D-AB49-75E4B8A13BC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25921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70704" y="6356350"/>
            <a:ext cx="447077" cy="365125"/>
          </a:xfrm>
          <a:prstGeom prst="rect">
            <a:avLst/>
          </a:prstGeom>
        </p:spPr>
        <p:txBody>
          <a:bodyPr/>
          <a:lstStyle/>
          <a:p>
            <a:fld id="{645E8050-4D0B-7A45-A9CC-6993912E4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17301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5723" y="84214"/>
            <a:ext cx="7501078" cy="79807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5723" y="1600200"/>
            <a:ext cx="7501076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70704" y="6356350"/>
            <a:ext cx="447077" cy="365125"/>
          </a:xfrm>
          <a:prstGeom prst="rect">
            <a:avLst/>
          </a:prstGeom>
        </p:spPr>
        <p:txBody>
          <a:bodyPr/>
          <a:lstStyle/>
          <a:p>
            <a:fld id="{645E8050-4D0B-7A45-A9CC-6993912E4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62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70704" y="6356350"/>
            <a:ext cx="447077" cy="365125"/>
          </a:xfrm>
          <a:prstGeom prst="rect">
            <a:avLst/>
          </a:prstGeom>
        </p:spPr>
        <p:txBody>
          <a:bodyPr/>
          <a:lstStyle/>
          <a:p>
            <a:fld id="{645E8050-4D0B-7A45-A9CC-6993912E4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0183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5723" y="84214"/>
            <a:ext cx="7501078" cy="79807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92430"/>
            <a:ext cx="696167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70704" y="6356350"/>
            <a:ext cx="447077" cy="365125"/>
          </a:xfrm>
          <a:prstGeom prst="rect">
            <a:avLst/>
          </a:prstGeom>
        </p:spPr>
        <p:txBody>
          <a:bodyPr/>
          <a:lstStyle/>
          <a:p>
            <a:fld id="{645E8050-4D0B-7A45-A9CC-6993912E4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466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63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5723" y="84214"/>
            <a:ext cx="7501078" cy="7980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92430"/>
            <a:ext cx="696167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470704" y="6356350"/>
            <a:ext cx="447077" cy="365125"/>
          </a:xfrm>
          <a:prstGeom prst="rect">
            <a:avLst/>
          </a:prstGeom>
        </p:spPr>
        <p:txBody>
          <a:bodyPr/>
          <a:lstStyle/>
          <a:p>
            <a:fld id="{645E8050-4D0B-7A45-A9CC-6993912E4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70536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5723" y="84214"/>
            <a:ext cx="7501078" cy="79807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492430"/>
            <a:ext cx="696167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470704" y="6356350"/>
            <a:ext cx="447077" cy="365125"/>
          </a:xfrm>
          <a:prstGeom prst="rect">
            <a:avLst/>
          </a:prstGeom>
        </p:spPr>
        <p:txBody>
          <a:bodyPr/>
          <a:lstStyle/>
          <a:p>
            <a:fld id="{645E8050-4D0B-7A45-A9CC-6993912E4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4386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92430"/>
            <a:ext cx="696167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470704" y="6356350"/>
            <a:ext cx="447077" cy="365125"/>
          </a:xfrm>
          <a:prstGeom prst="rect">
            <a:avLst/>
          </a:prstGeom>
        </p:spPr>
        <p:txBody>
          <a:bodyPr/>
          <a:lstStyle/>
          <a:p>
            <a:fld id="{645E8050-4D0B-7A45-A9CC-6993912E4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43052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92430"/>
            <a:ext cx="696167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70704" y="6356350"/>
            <a:ext cx="447077" cy="365125"/>
          </a:xfrm>
          <a:prstGeom prst="rect">
            <a:avLst/>
          </a:prstGeom>
        </p:spPr>
        <p:txBody>
          <a:bodyPr/>
          <a:lstStyle/>
          <a:p>
            <a:fld id="{645E8050-4D0B-7A45-A9CC-6993912E4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63332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92430"/>
            <a:ext cx="696167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70704" y="6356350"/>
            <a:ext cx="447077" cy="365125"/>
          </a:xfrm>
          <a:prstGeom prst="rect">
            <a:avLst/>
          </a:prstGeom>
        </p:spPr>
        <p:txBody>
          <a:bodyPr/>
          <a:lstStyle/>
          <a:p>
            <a:fld id="{645E8050-4D0B-7A45-A9CC-6993912E4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83078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5723" y="84214"/>
            <a:ext cx="7501078" cy="79807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85723" y="1600200"/>
            <a:ext cx="7501076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430"/>
            <a:ext cx="696167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70704" y="6356350"/>
            <a:ext cx="447077" cy="365125"/>
          </a:xfrm>
          <a:prstGeom prst="rect">
            <a:avLst/>
          </a:prstGeom>
        </p:spPr>
        <p:txBody>
          <a:bodyPr/>
          <a:lstStyle/>
          <a:p>
            <a:fld id="{645E8050-4D0B-7A45-A9CC-6993912E4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70899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430"/>
            <a:ext cx="696167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70704" y="6356350"/>
            <a:ext cx="447077" cy="365125"/>
          </a:xfrm>
          <a:prstGeom prst="rect">
            <a:avLst/>
          </a:prstGeom>
        </p:spPr>
        <p:txBody>
          <a:bodyPr/>
          <a:lstStyle/>
          <a:p>
            <a:fld id="{645E8050-4D0B-7A45-A9CC-6993912E4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55976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25399"/>
            <a:ext cx="9194129" cy="689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05794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M-Intro-Divider-no-tag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-9272"/>
            <a:ext cx="9151480" cy="6867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286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546422" y="370561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0032714" y="5002677"/>
            <a:ext cx="696167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066472" y="5715219"/>
            <a:ext cx="447077" cy="365125"/>
          </a:xfrm>
          <a:prstGeom prst="rect">
            <a:avLst/>
          </a:prstGeom>
        </p:spPr>
        <p:txBody>
          <a:bodyPr/>
          <a:lstStyle/>
          <a:p>
            <a:fld id="{645E8050-4D0B-7A45-A9CC-6993912E4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340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423133" y="464056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063537" y="5629401"/>
            <a:ext cx="696167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042856" y="6343431"/>
            <a:ext cx="447077" cy="365125"/>
          </a:xfrm>
          <a:prstGeom prst="rect">
            <a:avLst/>
          </a:prstGeom>
        </p:spPr>
        <p:txBody>
          <a:bodyPr/>
          <a:lstStyle/>
          <a:p>
            <a:fld id="{645E8050-4D0B-7A45-A9CC-6993912E4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057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92430"/>
            <a:ext cx="696167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70704" y="6356350"/>
            <a:ext cx="447077" cy="365125"/>
          </a:xfrm>
          <a:prstGeom prst="rect">
            <a:avLst/>
          </a:prstGeom>
        </p:spPr>
        <p:txBody>
          <a:bodyPr/>
          <a:lstStyle/>
          <a:p>
            <a:fld id="{645E8050-4D0B-7A45-A9CC-6993912E4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853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4.jp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KT PPT TEMPLATES SA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82113" y="84214"/>
            <a:ext cx="7504688" cy="7980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2113" y="1705939"/>
            <a:ext cx="7554489" cy="4420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3"/>
          <p:cNvSpPr>
            <a:spLocks noChangeArrowheads="1"/>
          </p:cNvSpPr>
          <p:nvPr userDrawn="1"/>
        </p:nvSpPr>
        <p:spPr bwMode="auto">
          <a:xfrm>
            <a:off x="532961" y="6578267"/>
            <a:ext cx="7048939" cy="212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487" tIns="44450" rIns="90487" bIns="44450">
            <a:spAutoFit/>
          </a:bodyPr>
          <a:lstStyle/>
          <a:p>
            <a:pPr marL="0" indent="0" algn="l">
              <a:tabLst>
                <a:tab pos="1141413" algn="l"/>
                <a:tab pos="2000250" algn="l"/>
                <a:tab pos="2971800" algn="l"/>
                <a:tab pos="6572250" algn="r"/>
                <a:tab pos="7310438" algn="r"/>
              </a:tabLst>
              <a:defRPr/>
            </a:pPr>
            <a:r>
              <a:rPr lang="en-US" sz="800" dirty="0" smtClean="0">
                <a:solidFill>
                  <a:srgbClr val="161616"/>
                </a:solidFill>
                <a:latin typeface="Helvetica Neue"/>
                <a:cs typeface="Helvetica Neue"/>
              </a:rPr>
              <a:t>Incident Mapping		01 June 2017		Copyright © 2017 </a:t>
            </a:r>
            <a:r>
              <a:rPr lang="en-US" sz="800" dirty="0" err="1" smtClean="0">
                <a:solidFill>
                  <a:srgbClr val="161616"/>
                </a:solidFill>
                <a:latin typeface="Helvetica Neue"/>
                <a:cs typeface="Helvetica Neue"/>
              </a:rPr>
              <a:t>Kepner-Tregoe</a:t>
            </a:r>
            <a:r>
              <a:rPr lang="en-US" sz="800" dirty="0" smtClean="0">
                <a:solidFill>
                  <a:srgbClr val="161616"/>
                </a:solidFill>
                <a:latin typeface="Helvetica Neue"/>
                <a:cs typeface="Helvetica Neue"/>
              </a:rPr>
              <a:t>, Inc. All Rights Reserved. 	</a:t>
            </a:r>
            <a:endParaRPr lang="en-US" sz="800" dirty="0">
              <a:solidFill>
                <a:srgbClr val="161616"/>
              </a:solidFill>
              <a:latin typeface="Helvetica Neue"/>
              <a:cs typeface="Helvetica Neue"/>
            </a:endParaRPr>
          </a:p>
        </p:txBody>
      </p:sp>
      <p:sp>
        <p:nvSpPr>
          <p:cNvPr id="10" name="Slide Number Placeholder 8"/>
          <p:cNvSpPr txBox="1">
            <a:spLocks/>
          </p:cNvSpPr>
          <p:nvPr userDrawn="1"/>
        </p:nvSpPr>
        <p:spPr bwMode="auto">
          <a:xfrm>
            <a:off x="7516813" y="6356350"/>
            <a:ext cx="425450" cy="3651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eaLnBrk="1" hangingPunct="1">
              <a:defRPr/>
            </a:pPr>
            <a:fld id="{4040C826-8D5D-47C9-B8AC-55DBACEB1ACD}" type="slidenum">
              <a:rPr lang="en-US" sz="1200">
                <a:solidFill>
                  <a:srgbClr val="898989"/>
                </a:solidFill>
                <a:latin typeface="Arial" pitchFamily="34" charset="0"/>
                <a:cs typeface="Arial" pitchFamily="34" charset="0"/>
              </a:rPr>
              <a:pPr eaLnBrk="1" hangingPunct="1">
                <a:defRPr/>
              </a:pPr>
              <a:t>‹#›</a:t>
            </a:fld>
            <a:endParaRPr lang="en-US" sz="1200" dirty="0">
              <a:solidFill>
                <a:srgbClr val="89898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511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000" b="1" i="0" kern="1200">
          <a:solidFill>
            <a:schemeClr val="bg1"/>
          </a:solidFill>
          <a:latin typeface="Helvetica Neue"/>
          <a:ea typeface="+mj-ea"/>
          <a:cs typeface="Helvetica Neue"/>
        </a:defRPr>
      </a:lvl1pPr>
    </p:titleStyle>
    <p:bodyStyle>
      <a:lvl1pPr marL="0" indent="0" algn="l" defTabSz="457200" rtl="0" eaLnBrk="1" latinLnBrk="0" hangingPunct="1">
        <a:spcBef>
          <a:spcPts val="0"/>
        </a:spcBef>
        <a:spcAft>
          <a:spcPts val="1400"/>
        </a:spcAft>
        <a:buFont typeface="Arial"/>
        <a:buNone/>
        <a:defRPr sz="2000" b="1" i="0" kern="1200">
          <a:solidFill>
            <a:schemeClr val="tx1"/>
          </a:solidFill>
          <a:latin typeface="Helvetica Neue"/>
          <a:ea typeface="+mn-ea"/>
          <a:cs typeface="Helvetica Neue"/>
        </a:defRPr>
      </a:lvl1pPr>
      <a:lvl2pPr marL="0" indent="0" algn="l" defTabSz="457200" rtl="0" eaLnBrk="1" latinLnBrk="0" hangingPunct="1">
        <a:spcBef>
          <a:spcPts val="0"/>
        </a:spcBef>
        <a:spcAft>
          <a:spcPts val="1400"/>
        </a:spcAft>
        <a:buFont typeface="Arial"/>
        <a:buNone/>
        <a:defRPr sz="1800" b="0" i="0" kern="1200">
          <a:solidFill>
            <a:schemeClr val="tx1"/>
          </a:solidFill>
          <a:latin typeface="Helvetica Neue"/>
          <a:ea typeface="+mn-ea"/>
          <a:cs typeface="Helvetica Neue"/>
        </a:defRPr>
      </a:lvl2pPr>
      <a:lvl3pPr marL="457200" indent="0" algn="l" defTabSz="457200" rtl="0" eaLnBrk="1" latinLnBrk="0" hangingPunct="1">
        <a:spcBef>
          <a:spcPts val="0"/>
        </a:spcBef>
        <a:spcAft>
          <a:spcPts val="1400"/>
        </a:spcAft>
        <a:buFont typeface="Arial"/>
        <a:buNone/>
        <a:defRPr sz="1800" b="1" i="1" kern="1200">
          <a:solidFill>
            <a:schemeClr val="tx1"/>
          </a:solidFill>
          <a:latin typeface="Helvetica Neue"/>
          <a:ea typeface="+mn-ea"/>
          <a:cs typeface="Helvetica Neue"/>
        </a:defRPr>
      </a:lvl3pPr>
      <a:lvl4pPr marL="0" indent="0" algn="l" defTabSz="457200" rtl="0" eaLnBrk="1" latinLnBrk="0" hangingPunct="1">
        <a:spcBef>
          <a:spcPts val="0"/>
        </a:spcBef>
        <a:spcAft>
          <a:spcPts val="800"/>
        </a:spcAft>
        <a:buFont typeface="Arial"/>
        <a:buNone/>
        <a:defRPr sz="1800" b="1" i="0" kern="1200">
          <a:solidFill>
            <a:schemeClr val="tx1"/>
          </a:solidFill>
          <a:latin typeface="Helvetica Neue"/>
          <a:ea typeface="+mn-ea"/>
          <a:cs typeface="Helvetica Neue"/>
        </a:defRPr>
      </a:lvl4pPr>
      <a:lvl5pPr marL="452438" indent="0" algn="l" defTabSz="457200" rtl="0" eaLnBrk="1" latinLnBrk="0" hangingPunct="1">
        <a:spcBef>
          <a:spcPts val="0"/>
        </a:spcBef>
        <a:spcAft>
          <a:spcPts val="800"/>
        </a:spcAft>
        <a:buFont typeface="Arial"/>
        <a:buNone/>
        <a:defRPr sz="1800" b="0" i="0" kern="1200">
          <a:solidFill>
            <a:schemeClr val="tx1"/>
          </a:solidFill>
          <a:latin typeface="Helvetica Neue"/>
          <a:ea typeface="+mn-ea"/>
          <a:cs typeface="Helvetica Neu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cident Mapping Bckgr_PMS715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82113" y="84214"/>
            <a:ext cx="7504688" cy="7980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2113" y="1705939"/>
            <a:ext cx="7554489" cy="4420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3"/>
          <p:cNvSpPr>
            <a:spLocks noChangeArrowheads="1"/>
          </p:cNvSpPr>
          <p:nvPr userDrawn="1"/>
        </p:nvSpPr>
        <p:spPr bwMode="auto">
          <a:xfrm>
            <a:off x="532961" y="6578267"/>
            <a:ext cx="7048939" cy="212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487" tIns="44450" rIns="90487" bIns="44450">
            <a:spAutoFit/>
          </a:bodyPr>
          <a:lstStyle/>
          <a:p>
            <a:pPr marL="0" indent="0" algn="l">
              <a:tabLst>
                <a:tab pos="1141413" algn="l"/>
                <a:tab pos="2000250" algn="l"/>
                <a:tab pos="2971800" algn="l"/>
                <a:tab pos="6572250" algn="r"/>
                <a:tab pos="7310438" algn="r"/>
              </a:tabLst>
              <a:defRPr/>
            </a:pPr>
            <a:r>
              <a:rPr lang="en-US" sz="800" dirty="0" smtClean="0">
                <a:solidFill>
                  <a:srgbClr val="161616"/>
                </a:solidFill>
                <a:latin typeface="Helvetica Neue"/>
                <a:cs typeface="Helvetica Neue"/>
              </a:rPr>
              <a:t>Incident Mapping		01 June 2017		Copyright © 2017 </a:t>
            </a:r>
            <a:r>
              <a:rPr lang="en-US" sz="800" dirty="0" err="1" smtClean="0">
                <a:solidFill>
                  <a:srgbClr val="161616"/>
                </a:solidFill>
                <a:latin typeface="Helvetica Neue"/>
                <a:cs typeface="Helvetica Neue"/>
              </a:rPr>
              <a:t>Kepner-Tregoe</a:t>
            </a:r>
            <a:r>
              <a:rPr lang="en-US" sz="800" dirty="0" smtClean="0">
                <a:solidFill>
                  <a:srgbClr val="161616"/>
                </a:solidFill>
                <a:latin typeface="Helvetica Neue"/>
                <a:cs typeface="Helvetica Neue"/>
              </a:rPr>
              <a:t>, Inc. All Rights Reserved. 	</a:t>
            </a:r>
            <a:endParaRPr lang="en-US" sz="800" dirty="0">
              <a:solidFill>
                <a:srgbClr val="161616"/>
              </a:solidFill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795549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000" b="1" i="0" kern="1200">
          <a:solidFill>
            <a:schemeClr val="bg1"/>
          </a:solidFill>
          <a:latin typeface="Helvetica Neue"/>
          <a:ea typeface="+mj-ea"/>
          <a:cs typeface="Helvetica Neue"/>
        </a:defRPr>
      </a:lvl1pPr>
    </p:titleStyle>
    <p:bodyStyle>
      <a:lvl1pPr marL="0" indent="0" algn="l" defTabSz="457200" rtl="0" eaLnBrk="1" latinLnBrk="0" hangingPunct="1">
        <a:spcBef>
          <a:spcPts val="0"/>
        </a:spcBef>
        <a:spcAft>
          <a:spcPts val="1400"/>
        </a:spcAft>
        <a:buFont typeface="Arial"/>
        <a:buNone/>
        <a:defRPr sz="2000" b="1" i="0" kern="1200">
          <a:solidFill>
            <a:schemeClr val="tx1"/>
          </a:solidFill>
          <a:latin typeface="Helvetica Neue"/>
          <a:ea typeface="+mn-ea"/>
          <a:cs typeface="Helvetica Neue"/>
        </a:defRPr>
      </a:lvl1pPr>
      <a:lvl2pPr marL="0" indent="0" algn="l" defTabSz="457200" rtl="0" eaLnBrk="1" latinLnBrk="0" hangingPunct="1">
        <a:spcBef>
          <a:spcPts val="0"/>
        </a:spcBef>
        <a:spcAft>
          <a:spcPts val="1400"/>
        </a:spcAft>
        <a:buFont typeface="Arial"/>
        <a:buNone/>
        <a:defRPr sz="1800" b="0" i="0" kern="1200">
          <a:solidFill>
            <a:schemeClr val="tx1"/>
          </a:solidFill>
          <a:latin typeface="Helvetica Neue"/>
          <a:ea typeface="+mn-ea"/>
          <a:cs typeface="Helvetica Neue"/>
        </a:defRPr>
      </a:lvl2pPr>
      <a:lvl3pPr marL="457200" indent="0" algn="l" defTabSz="457200" rtl="0" eaLnBrk="1" latinLnBrk="0" hangingPunct="1">
        <a:spcBef>
          <a:spcPts val="0"/>
        </a:spcBef>
        <a:spcAft>
          <a:spcPts val="1400"/>
        </a:spcAft>
        <a:buFont typeface="Arial"/>
        <a:buNone/>
        <a:defRPr sz="1800" b="1" i="1" kern="1200">
          <a:solidFill>
            <a:schemeClr val="tx1"/>
          </a:solidFill>
          <a:latin typeface="Helvetica Neue"/>
          <a:ea typeface="+mn-ea"/>
          <a:cs typeface="Helvetica Neue"/>
        </a:defRPr>
      </a:lvl3pPr>
      <a:lvl4pPr marL="0" indent="0" algn="l" defTabSz="457200" rtl="0" eaLnBrk="1" latinLnBrk="0" hangingPunct="1">
        <a:spcBef>
          <a:spcPts val="0"/>
        </a:spcBef>
        <a:spcAft>
          <a:spcPts val="800"/>
        </a:spcAft>
        <a:buFont typeface="Arial"/>
        <a:buNone/>
        <a:defRPr sz="1800" b="1" i="0" kern="1200">
          <a:solidFill>
            <a:schemeClr val="tx1"/>
          </a:solidFill>
          <a:latin typeface="Helvetica Neue"/>
          <a:ea typeface="+mn-ea"/>
          <a:cs typeface="Helvetica Neue"/>
        </a:defRPr>
      </a:lvl4pPr>
      <a:lvl5pPr marL="452438" indent="0" algn="l" defTabSz="457200" rtl="0" eaLnBrk="1" latinLnBrk="0" hangingPunct="1">
        <a:spcBef>
          <a:spcPts val="0"/>
        </a:spcBef>
        <a:spcAft>
          <a:spcPts val="800"/>
        </a:spcAft>
        <a:buFont typeface="Arial"/>
        <a:buNone/>
        <a:defRPr sz="1800" b="0" i="0" kern="1200">
          <a:solidFill>
            <a:schemeClr val="tx1"/>
          </a:solidFill>
          <a:latin typeface="Helvetica Neue"/>
          <a:ea typeface="+mn-ea"/>
          <a:cs typeface="Helvetica Neu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KT PPT TEMPLATES SA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82113" y="84214"/>
            <a:ext cx="7504688" cy="7980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2113" y="1705939"/>
            <a:ext cx="7554489" cy="4420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3"/>
          <p:cNvSpPr>
            <a:spLocks noChangeArrowheads="1"/>
          </p:cNvSpPr>
          <p:nvPr userDrawn="1"/>
        </p:nvSpPr>
        <p:spPr bwMode="auto">
          <a:xfrm>
            <a:off x="532961" y="6578267"/>
            <a:ext cx="7048939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487" tIns="44450" rIns="90487" bIns="44450">
            <a:spAutoFit/>
          </a:bodyPr>
          <a:lstStyle/>
          <a:p>
            <a:pPr marL="0" indent="0" algn="l">
              <a:tabLst>
                <a:tab pos="1141413" algn="l"/>
                <a:tab pos="2000250" algn="l"/>
                <a:tab pos="2971800" algn="l"/>
                <a:tab pos="6572250" algn="r"/>
                <a:tab pos="7310438" algn="r"/>
              </a:tabLst>
              <a:defRPr/>
            </a:pPr>
            <a:r>
              <a:rPr lang="en-US" sz="800" dirty="0" smtClean="0">
                <a:solidFill>
                  <a:srgbClr val="161616"/>
                </a:solidFill>
                <a:latin typeface="Helvetica Neue"/>
                <a:cs typeface="Helvetica Neue"/>
              </a:rPr>
              <a:t>Introduction		01 February 2017		Copyright © 2017 </a:t>
            </a:r>
            <a:r>
              <a:rPr lang="en-US" sz="800" dirty="0" err="1" smtClean="0">
                <a:solidFill>
                  <a:srgbClr val="161616"/>
                </a:solidFill>
                <a:latin typeface="Helvetica Neue"/>
                <a:cs typeface="Helvetica Neue"/>
              </a:rPr>
              <a:t>Kepner-Tregoe</a:t>
            </a:r>
            <a:r>
              <a:rPr lang="en-US" sz="800" dirty="0" smtClean="0">
                <a:solidFill>
                  <a:srgbClr val="161616"/>
                </a:solidFill>
                <a:latin typeface="Helvetica Neue"/>
                <a:cs typeface="Helvetica Neue"/>
              </a:rPr>
              <a:t>, Inc. All Rights Reserved. 	</a:t>
            </a:r>
            <a:endParaRPr lang="en-US" sz="800" dirty="0">
              <a:solidFill>
                <a:srgbClr val="161616"/>
              </a:solidFill>
              <a:latin typeface="Helvetica Neue"/>
              <a:cs typeface="Helvetica Neue"/>
            </a:endParaRPr>
          </a:p>
        </p:txBody>
      </p:sp>
      <p:sp>
        <p:nvSpPr>
          <p:cNvPr id="10" name="Slide Number Placeholder 8"/>
          <p:cNvSpPr txBox="1">
            <a:spLocks/>
          </p:cNvSpPr>
          <p:nvPr userDrawn="1"/>
        </p:nvSpPr>
        <p:spPr bwMode="auto">
          <a:xfrm>
            <a:off x="7516813" y="6356350"/>
            <a:ext cx="425450" cy="3651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eaLnBrk="1" hangingPunct="1">
              <a:defRPr/>
            </a:pPr>
            <a:fld id="{4040C826-8D5D-47C9-B8AC-55DBACEB1ACD}" type="slidenum">
              <a:rPr lang="en-US" sz="1200">
                <a:solidFill>
                  <a:srgbClr val="898989"/>
                </a:solidFill>
                <a:latin typeface="Arial" pitchFamily="34" charset="0"/>
                <a:cs typeface="Arial" pitchFamily="34" charset="0"/>
              </a:rPr>
              <a:pPr eaLnBrk="1" hangingPunct="1">
                <a:defRPr/>
              </a:pPr>
              <a:t>‹#›</a:t>
            </a:fld>
            <a:endParaRPr lang="en-US" sz="1200" dirty="0">
              <a:solidFill>
                <a:srgbClr val="89898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064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000" b="1" i="0" kern="1200">
          <a:solidFill>
            <a:schemeClr val="bg1"/>
          </a:solidFill>
          <a:latin typeface="Helvetica Neue"/>
          <a:ea typeface="+mj-ea"/>
          <a:cs typeface="Helvetica Neue"/>
        </a:defRPr>
      </a:lvl1pPr>
    </p:titleStyle>
    <p:bodyStyle>
      <a:lvl1pPr marL="0" indent="0" algn="l" defTabSz="457200" rtl="0" eaLnBrk="1" latinLnBrk="0" hangingPunct="1">
        <a:spcBef>
          <a:spcPts val="0"/>
        </a:spcBef>
        <a:spcAft>
          <a:spcPts val="1400"/>
        </a:spcAft>
        <a:buFont typeface="Arial"/>
        <a:buNone/>
        <a:defRPr sz="2000" b="1" i="0" kern="1200">
          <a:solidFill>
            <a:schemeClr val="tx1"/>
          </a:solidFill>
          <a:latin typeface="Helvetica Neue"/>
          <a:ea typeface="+mn-ea"/>
          <a:cs typeface="Helvetica Neue"/>
        </a:defRPr>
      </a:lvl1pPr>
      <a:lvl2pPr marL="0" indent="0" algn="l" defTabSz="457200" rtl="0" eaLnBrk="1" latinLnBrk="0" hangingPunct="1">
        <a:spcBef>
          <a:spcPts val="0"/>
        </a:spcBef>
        <a:spcAft>
          <a:spcPts val="1400"/>
        </a:spcAft>
        <a:buFont typeface="Arial"/>
        <a:buNone/>
        <a:defRPr sz="1800" b="0" i="0" kern="1200">
          <a:solidFill>
            <a:schemeClr val="tx1"/>
          </a:solidFill>
          <a:latin typeface="Helvetica Neue"/>
          <a:ea typeface="+mn-ea"/>
          <a:cs typeface="Helvetica Neue"/>
        </a:defRPr>
      </a:lvl2pPr>
      <a:lvl3pPr marL="457200" indent="0" algn="l" defTabSz="457200" rtl="0" eaLnBrk="1" latinLnBrk="0" hangingPunct="1">
        <a:spcBef>
          <a:spcPts val="0"/>
        </a:spcBef>
        <a:spcAft>
          <a:spcPts val="1400"/>
        </a:spcAft>
        <a:buFont typeface="Arial"/>
        <a:buNone/>
        <a:defRPr sz="1800" b="1" i="1" kern="1200">
          <a:solidFill>
            <a:schemeClr val="tx1"/>
          </a:solidFill>
          <a:latin typeface="Helvetica Neue"/>
          <a:ea typeface="+mn-ea"/>
          <a:cs typeface="Helvetica Neue"/>
        </a:defRPr>
      </a:lvl3pPr>
      <a:lvl4pPr marL="0" indent="0" algn="l" defTabSz="457200" rtl="0" eaLnBrk="1" latinLnBrk="0" hangingPunct="1">
        <a:spcBef>
          <a:spcPts val="0"/>
        </a:spcBef>
        <a:spcAft>
          <a:spcPts val="800"/>
        </a:spcAft>
        <a:buFont typeface="Arial"/>
        <a:buNone/>
        <a:defRPr sz="1800" b="1" i="0" kern="1200">
          <a:solidFill>
            <a:schemeClr val="tx1"/>
          </a:solidFill>
          <a:latin typeface="Helvetica Neue"/>
          <a:ea typeface="+mn-ea"/>
          <a:cs typeface="Helvetica Neue"/>
        </a:defRPr>
      </a:lvl4pPr>
      <a:lvl5pPr marL="452438" indent="0" algn="l" defTabSz="457200" rtl="0" eaLnBrk="1" latinLnBrk="0" hangingPunct="1">
        <a:spcBef>
          <a:spcPts val="0"/>
        </a:spcBef>
        <a:spcAft>
          <a:spcPts val="800"/>
        </a:spcAft>
        <a:buFont typeface="Arial"/>
        <a:buNone/>
        <a:defRPr sz="1800" b="0" i="0" kern="1200">
          <a:solidFill>
            <a:schemeClr val="tx1"/>
          </a:solidFill>
          <a:latin typeface="Helvetica Neue"/>
          <a:ea typeface="+mn-ea"/>
          <a:cs typeface="Helvetica Neu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KT PPT TEMPLATES SA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Rectangle 3"/>
          <p:cNvSpPr>
            <a:spLocks noChangeArrowheads="1"/>
          </p:cNvSpPr>
          <p:nvPr userDrawn="1"/>
        </p:nvSpPr>
        <p:spPr bwMode="auto">
          <a:xfrm>
            <a:off x="532961" y="6578267"/>
            <a:ext cx="7048939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487" tIns="44450" rIns="90487" bIns="44450">
            <a:spAutoFit/>
          </a:bodyPr>
          <a:lstStyle/>
          <a:p>
            <a:pPr marL="0" indent="0" algn="l">
              <a:tabLst>
                <a:tab pos="1141413" algn="l"/>
                <a:tab pos="2000250" algn="l"/>
                <a:tab pos="2971800" algn="l"/>
                <a:tab pos="6572250" algn="r"/>
                <a:tab pos="7310438" algn="r"/>
              </a:tabLst>
              <a:defRPr/>
            </a:pPr>
            <a:r>
              <a:rPr lang="en-US" sz="800" dirty="0" smtClean="0">
                <a:solidFill>
                  <a:srgbClr val="161616"/>
                </a:solidFill>
                <a:latin typeface="Helvetica Neue"/>
                <a:cs typeface="Helvetica Neue"/>
              </a:rPr>
              <a:t>Introduction		01 February 2017		Copyright © 2017 </a:t>
            </a:r>
            <a:r>
              <a:rPr lang="en-US" sz="800" dirty="0" err="1" smtClean="0">
                <a:solidFill>
                  <a:srgbClr val="161616"/>
                </a:solidFill>
                <a:latin typeface="Helvetica Neue"/>
                <a:cs typeface="Helvetica Neue"/>
              </a:rPr>
              <a:t>Kepner-Tregoe</a:t>
            </a:r>
            <a:r>
              <a:rPr lang="en-US" sz="800" dirty="0" smtClean="0">
                <a:solidFill>
                  <a:srgbClr val="161616"/>
                </a:solidFill>
                <a:latin typeface="Helvetica Neue"/>
                <a:cs typeface="Helvetica Neue"/>
              </a:rPr>
              <a:t>, Inc. All Rights Reserved. 	</a:t>
            </a:r>
            <a:endParaRPr lang="en-US" sz="800" dirty="0">
              <a:solidFill>
                <a:srgbClr val="161616"/>
              </a:solidFill>
              <a:latin typeface="Helvetica Neue"/>
              <a:cs typeface="Helvetica Neue"/>
            </a:endParaRPr>
          </a:p>
        </p:txBody>
      </p:sp>
      <p:sp>
        <p:nvSpPr>
          <p:cNvPr id="15" name="Slide Number Placeholder 8"/>
          <p:cNvSpPr txBox="1">
            <a:spLocks/>
          </p:cNvSpPr>
          <p:nvPr userDrawn="1"/>
        </p:nvSpPr>
        <p:spPr bwMode="auto">
          <a:xfrm>
            <a:off x="7516813" y="6356350"/>
            <a:ext cx="425450" cy="3651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eaLnBrk="1" hangingPunct="1">
              <a:defRPr/>
            </a:pPr>
            <a:fld id="{4040C826-8D5D-47C9-B8AC-55DBACEB1ACD}" type="slidenum">
              <a:rPr lang="en-US" sz="1200">
                <a:solidFill>
                  <a:srgbClr val="898989"/>
                </a:solidFill>
                <a:latin typeface="Arial" pitchFamily="34" charset="0"/>
                <a:cs typeface="Arial" pitchFamily="34" charset="0"/>
              </a:rPr>
              <a:pPr eaLnBrk="1" hangingPunct="1">
                <a:defRPr/>
              </a:pPr>
              <a:t>‹#›</a:t>
            </a:fld>
            <a:endParaRPr lang="en-US" sz="1200" dirty="0">
              <a:solidFill>
                <a:srgbClr val="89898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82113" y="84214"/>
            <a:ext cx="7504688" cy="7980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/>
                <a:ea typeface="+mj-ea"/>
                <a:cs typeface="Helvetica Neue"/>
              </a:rPr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1182113" y="1705939"/>
            <a:ext cx="7554489" cy="4420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  <a:ea typeface="+mn-ea"/>
                <a:cs typeface="Helvetica Neue"/>
              </a:rPr>
              <a:t>Click to edit Master text styles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  <a:ea typeface="+mn-ea"/>
                <a:cs typeface="Helvetica Neue"/>
              </a:rPr>
              <a:t>Second level</a:t>
            </a:r>
          </a:p>
          <a:p>
            <a:pPr marL="457200" marR="0" lvl="2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  <a:ea typeface="+mn-ea"/>
                <a:cs typeface="Helvetica Neue"/>
              </a:rPr>
              <a:t>Third level</a:t>
            </a:r>
          </a:p>
          <a:p>
            <a:pPr marL="0" marR="0" lvl="3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  <a:ea typeface="+mn-ea"/>
                <a:cs typeface="Helvetica Neue"/>
              </a:rPr>
              <a:t>Fourth level</a:t>
            </a:r>
          </a:p>
          <a:p>
            <a:pPr marL="452438" marR="0" lvl="4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  <a:ea typeface="+mn-ea"/>
                <a:cs typeface="Helvetica Neue"/>
              </a:rPr>
              <a:t>Fifth level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"/>
              <a:ea typeface="+mn-ea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507947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hf hdr="0" ftr="0" dt="0"/>
  <p:txStyles>
    <p:titleStyle>
      <a:lvl1pPr marL="0" marR="0" indent="0" algn="l" defTabSz="45720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457200" rtl="0" eaLnBrk="1" fontAlgn="auto" latinLnBrk="0" hangingPunct="1">
        <a:lnSpc>
          <a:spcPct val="100000"/>
        </a:lnSpc>
        <a:spcBef>
          <a:spcPts val="0"/>
        </a:spcBef>
        <a:spcAft>
          <a:spcPts val="1400"/>
        </a:spcAft>
        <a:buClrTx/>
        <a:buSzTx/>
        <a:buFont typeface="Arial"/>
        <a:buNone/>
        <a:tabLst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0" marR="0" indent="0" algn="l" defTabSz="457200" rtl="0" eaLnBrk="1" fontAlgn="auto" latinLnBrk="0" hangingPunct="1">
        <a:lnSpc>
          <a:spcPct val="100000"/>
        </a:lnSpc>
        <a:spcBef>
          <a:spcPts val="0"/>
        </a:spcBef>
        <a:spcAft>
          <a:spcPts val="1400"/>
        </a:spcAft>
        <a:buClrTx/>
        <a:buSzTx/>
        <a:buFont typeface="Arial"/>
        <a:buNone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marR="0" indent="0" algn="l" defTabSz="457200" rtl="0" eaLnBrk="1" fontAlgn="auto" latinLnBrk="0" hangingPunct="1">
        <a:lnSpc>
          <a:spcPct val="100000"/>
        </a:lnSpc>
        <a:spcBef>
          <a:spcPts val="0"/>
        </a:spcBef>
        <a:spcAft>
          <a:spcPts val="1400"/>
        </a:spcAft>
        <a:buClrTx/>
        <a:buSzTx/>
        <a:buFont typeface="Arial"/>
        <a:buNone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0" marR="0" indent="0" algn="l" defTabSz="457200" rtl="0" eaLnBrk="1" fontAlgn="auto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Tx/>
        <a:buFont typeface="Arial"/>
        <a:buNone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452438" marR="0" indent="0" algn="l" defTabSz="457200" rtl="0" eaLnBrk="1" fontAlgn="auto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Tx/>
        <a:buFont typeface="Arial"/>
        <a:buNone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1E004-F2AC-3B4D-AB49-75E4B8A13BC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927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ySwoosh-no-orb-grid.jp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162" y="0"/>
            <a:ext cx="9218162" cy="6858000"/>
          </a:xfrm>
          <a:prstGeom prst="rect">
            <a:avLst/>
          </a:prstGeom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182113" y="84214"/>
            <a:ext cx="7504688" cy="7980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1182113" y="1705939"/>
            <a:ext cx="7554489" cy="4420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70704" y="6356350"/>
            <a:ext cx="4470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Helvetica Neue"/>
                <a:cs typeface="Helvetica Neue"/>
              </a:defRPr>
            </a:lvl1pPr>
          </a:lstStyle>
          <a:p>
            <a:fld id="{645E8050-4D0B-7A45-A9CC-6993912E4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3"/>
          <p:cNvSpPr>
            <a:spLocks noChangeArrowheads="1"/>
          </p:cNvSpPr>
          <p:nvPr userDrawn="1"/>
        </p:nvSpPr>
        <p:spPr bwMode="auto">
          <a:xfrm>
            <a:off x="638458" y="6578267"/>
            <a:ext cx="6832246" cy="212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487" tIns="44450" rIns="90487" bIns="44450">
            <a:spAutoFit/>
          </a:bodyPr>
          <a:lstStyle/>
          <a:p>
            <a:pPr>
              <a:tabLst>
                <a:tab pos="804863" algn="l"/>
                <a:tab pos="1658938" algn="l"/>
                <a:tab pos="2803525" algn="l"/>
                <a:tab pos="6572250" algn="r"/>
                <a:tab pos="7310438" algn="r"/>
              </a:tabLst>
              <a:defRPr/>
            </a:pPr>
            <a:r>
              <a:rPr lang="en-US" sz="800" dirty="0" smtClean="0">
                <a:solidFill>
                  <a:srgbClr val="161616"/>
                </a:solidFill>
                <a:latin typeface="Helvetica Neue"/>
                <a:cs typeface="Helvetica Neue"/>
              </a:rPr>
              <a:t>Introduction 	01</a:t>
            </a:r>
            <a:r>
              <a:rPr lang="cs-CZ" sz="800" dirty="0" smtClean="0">
                <a:solidFill>
                  <a:srgbClr val="161616"/>
                </a:solidFill>
                <a:latin typeface="Helvetica Neue"/>
                <a:cs typeface="Helvetica Neue"/>
              </a:rPr>
              <a:t> </a:t>
            </a:r>
            <a:r>
              <a:rPr lang="en-US" sz="800" dirty="0" smtClean="0">
                <a:solidFill>
                  <a:srgbClr val="161616"/>
                </a:solidFill>
                <a:latin typeface="Helvetica Neue"/>
                <a:cs typeface="Helvetica Neue"/>
              </a:rPr>
              <a:t>February </a:t>
            </a:r>
            <a:r>
              <a:rPr lang="cs-CZ" sz="800" dirty="0" smtClean="0">
                <a:solidFill>
                  <a:srgbClr val="161616"/>
                </a:solidFill>
                <a:latin typeface="Helvetica Neue"/>
                <a:cs typeface="Helvetica Neue"/>
              </a:rPr>
              <a:t>201</a:t>
            </a:r>
            <a:r>
              <a:rPr lang="en-US" sz="800" dirty="0" smtClean="0">
                <a:solidFill>
                  <a:srgbClr val="161616"/>
                </a:solidFill>
                <a:latin typeface="Helvetica Neue"/>
                <a:cs typeface="Helvetica Neue"/>
              </a:rPr>
              <a:t>7		Copyright © 2017 Kepner-Tregoe, Inc. All Rights Reserved. 	</a:t>
            </a:r>
            <a:endParaRPr lang="en-US" sz="800" dirty="0">
              <a:solidFill>
                <a:srgbClr val="161616"/>
              </a:solidFill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248459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000" b="1" i="0" kern="1200">
          <a:solidFill>
            <a:schemeClr val="bg1"/>
          </a:solidFill>
          <a:latin typeface="Helvetica Neue"/>
          <a:ea typeface="+mj-ea"/>
          <a:cs typeface="Helvetica Neue"/>
        </a:defRPr>
      </a:lvl1pPr>
    </p:titleStyle>
    <p:bodyStyle>
      <a:lvl1pPr marL="0" indent="0" algn="l" defTabSz="457200" rtl="0" eaLnBrk="1" latinLnBrk="0" hangingPunct="1">
        <a:lnSpc>
          <a:spcPts val="2200"/>
        </a:lnSpc>
        <a:spcBef>
          <a:spcPts val="0"/>
        </a:spcBef>
        <a:spcAft>
          <a:spcPts val="1400"/>
        </a:spcAft>
        <a:buFont typeface="Arial"/>
        <a:buNone/>
        <a:defRPr sz="2000" b="1" i="0" kern="1200">
          <a:solidFill>
            <a:srgbClr val="000000"/>
          </a:solidFill>
          <a:latin typeface="Helvetica Neue"/>
          <a:ea typeface="+mn-ea"/>
          <a:cs typeface="Helvetica Neue"/>
        </a:defRPr>
      </a:lvl1pPr>
      <a:lvl2pPr marL="0" indent="0" algn="l" defTabSz="457200" rtl="0" eaLnBrk="1" latinLnBrk="0" hangingPunct="1">
        <a:lnSpc>
          <a:spcPts val="2000"/>
        </a:lnSpc>
        <a:spcBef>
          <a:spcPts val="0"/>
        </a:spcBef>
        <a:spcAft>
          <a:spcPts val="1400"/>
        </a:spcAft>
        <a:buFont typeface="Arial"/>
        <a:buNone/>
        <a:defRPr sz="1800" b="0" i="0" kern="1200">
          <a:solidFill>
            <a:srgbClr val="000000"/>
          </a:solidFill>
          <a:latin typeface="Helvetica Neue"/>
          <a:ea typeface="+mn-ea"/>
          <a:cs typeface="Helvetica Neue"/>
        </a:defRPr>
      </a:lvl2pPr>
      <a:lvl3pPr marL="457200" indent="0" algn="l" defTabSz="457200" rtl="0" eaLnBrk="1" latinLnBrk="0" hangingPunct="1">
        <a:lnSpc>
          <a:spcPts val="2000"/>
        </a:lnSpc>
        <a:spcBef>
          <a:spcPts val="0"/>
        </a:spcBef>
        <a:spcAft>
          <a:spcPts val="1400"/>
        </a:spcAft>
        <a:buFont typeface="Arial"/>
        <a:buNone/>
        <a:defRPr sz="1800" b="1" i="1" kern="1200">
          <a:solidFill>
            <a:srgbClr val="000000"/>
          </a:solidFill>
          <a:latin typeface="Helvetica Neue"/>
          <a:ea typeface="+mn-ea"/>
          <a:cs typeface="Helvetica Neue"/>
        </a:defRPr>
      </a:lvl3pPr>
      <a:lvl4pPr marL="0" indent="0" algn="l" defTabSz="457200" rtl="0" eaLnBrk="1" latinLnBrk="0" hangingPunct="1">
        <a:lnSpc>
          <a:spcPts val="2000"/>
        </a:lnSpc>
        <a:spcBef>
          <a:spcPts val="0"/>
        </a:spcBef>
        <a:spcAft>
          <a:spcPts val="1400"/>
        </a:spcAft>
        <a:buFont typeface="Arial"/>
        <a:buNone/>
        <a:defRPr sz="1800" b="1" i="0" kern="1200">
          <a:solidFill>
            <a:srgbClr val="000000"/>
          </a:solidFill>
          <a:latin typeface="Helvetica Neue"/>
          <a:ea typeface="+mn-ea"/>
          <a:cs typeface="Helvetica Neue"/>
        </a:defRPr>
      </a:lvl4pPr>
      <a:lvl5pPr marL="230188" indent="0" algn="l" defTabSz="285750" rtl="0" eaLnBrk="1" latinLnBrk="0" hangingPunct="1">
        <a:lnSpc>
          <a:spcPts val="2000"/>
        </a:lnSpc>
        <a:spcBef>
          <a:spcPts val="0"/>
        </a:spcBef>
        <a:spcAft>
          <a:spcPts val="1400"/>
        </a:spcAft>
        <a:buFont typeface="Arial"/>
        <a:buNone/>
        <a:defRPr sz="1800" b="0" i="0" kern="1200">
          <a:solidFill>
            <a:srgbClr val="000000"/>
          </a:solidFill>
          <a:latin typeface="Helvetica Neue"/>
          <a:ea typeface="+mn-ea"/>
          <a:cs typeface="Helvetica Neu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Incident Mapping Symbols – Ready for Copy Paste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08502" y="1440366"/>
            <a:ext cx="1872343" cy="6531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Primary Event</a:t>
            </a:r>
          </a:p>
          <a:p>
            <a:pPr algn="ctr"/>
            <a:r>
              <a:rPr lang="en-US" sz="1400" dirty="0" smtClean="0"/>
              <a:t>Date / Time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4508502" y="2434552"/>
            <a:ext cx="1872343" cy="6531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Known Cause</a:t>
            </a:r>
          </a:p>
          <a:p>
            <a:pPr algn="ctr"/>
            <a:r>
              <a:rPr lang="en-US" sz="1400" dirty="0"/>
              <a:t>Date / Time</a:t>
            </a:r>
          </a:p>
        </p:txBody>
      </p:sp>
      <p:sp>
        <p:nvSpPr>
          <p:cNvPr id="9" name="Flowchart: Preparation 8"/>
          <p:cNvSpPr/>
          <p:nvPr/>
        </p:nvSpPr>
        <p:spPr>
          <a:xfrm>
            <a:off x="6871757" y="1466048"/>
            <a:ext cx="1872343" cy="653143"/>
          </a:xfrm>
          <a:prstGeom prst="flowChartPreparati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Barrier </a:t>
            </a:r>
            <a:r>
              <a:rPr lang="en-US" sz="1200" dirty="0" smtClean="0"/>
              <a:t>(Breached or Standing)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2217287" y="1436927"/>
            <a:ext cx="1872343" cy="6477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Circumstance</a:t>
            </a:r>
          </a:p>
          <a:p>
            <a:pPr algn="ctr"/>
            <a:r>
              <a:rPr lang="en-US" sz="1100" dirty="0" smtClean="0"/>
              <a:t>(Accelerating or Limiting)</a:t>
            </a:r>
            <a:endParaRPr lang="en-US" sz="1600" dirty="0"/>
          </a:p>
        </p:txBody>
      </p:sp>
      <p:sp>
        <p:nvSpPr>
          <p:cNvPr id="3" name="Rounded Rectangle 2"/>
          <p:cNvSpPr/>
          <p:nvPr/>
        </p:nvSpPr>
        <p:spPr>
          <a:xfrm>
            <a:off x="100244" y="1545053"/>
            <a:ext cx="1698171" cy="548456"/>
          </a:xfrm>
          <a:prstGeom prst="roundRect">
            <a:avLst/>
          </a:prstGeom>
          <a:solidFill>
            <a:srgbClr val="FFCC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 smtClean="0"/>
              <a:t>Who: Issue Owner</a:t>
            </a:r>
          </a:p>
          <a:p>
            <a:r>
              <a:rPr lang="en-US" sz="1200" dirty="0" smtClean="0"/>
              <a:t>What: </a:t>
            </a:r>
          </a:p>
          <a:p>
            <a:r>
              <a:rPr lang="en-US" sz="1200" dirty="0" smtClean="0"/>
              <a:t>When</a:t>
            </a:r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4508504" y="3465566"/>
            <a:ext cx="1872343" cy="6531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Unknown Cause</a:t>
            </a:r>
            <a:r>
              <a:rPr lang="en-US" sz="1400" dirty="0">
                <a:solidFill>
                  <a:prstClr val="white"/>
                </a:solidFill>
              </a:rPr>
              <a:t> Date / Time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508501" y="4496580"/>
            <a:ext cx="1872343" cy="65314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True Root Cause </a:t>
            </a:r>
          </a:p>
          <a:p>
            <a:pPr algn="ctr"/>
            <a:r>
              <a:rPr lang="en-US" sz="1400" dirty="0" smtClean="0"/>
              <a:t>Date </a:t>
            </a:r>
            <a:r>
              <a:rPr lang="en-US" sz="1400" dirty="0"/>
              <a:t>/ Time</a:t>
            </a:r>
          </a:p>
        </p:txBody>
      </p:sp>
      <p:sp>
        <p:nvSpPr>
          <p:cNvPr id="13" name="Flowchart: Preparation 12"/>
          <p:cNvSpPr/>
          <p:nvPr/>
        </p:nvSpPr>
        <p:spPr>
          <a:xfrm>
            <a:off x="6871754" y="2460234"/>
            <a:ext cx="1872343" cy="653143"/>
          </a:xfrm>
          <a:prstGeom prst="flowChartPreparatio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Possible Barrier</a:t>
            </a:r>
            <a:endParaRPr lang="en-US" dirty="0"/>
          </a:p>
        </p:txBody>
      </p:sp>
      <p:sp>
        <p:nvSpPr>
          <p:cNvPr id="14" name="Flowchart: Preparation 13"/>
          <p:cNvSpPr/>
          <p:nvPr/>
        </p:nvSpPr>
        <p:spPr>
          <a:xfrm>
            <a:off x="6871755" y="3491249"/>
            <a:ext cx="1872343" cy="653143"/>
          </a:xfrm>
          <a:prstGeom prst="flowChartPreparati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Chosen Barrier</a:t>
            </a:r>
            <a:endParaRPr lang="en-US" dirty="0"/>
          </a:p>
        </p:txBody>
      </p:sp>
      <p:sp>
        <p:nvSpPr>
          <p:cNvPr id="5" name="Flowchart: Alternate Process 4"/>
          <p:cNvSpPr/>
          <p:nvPr/>
        </p:nvSpPr>
        <p:spPr>
          <a:xfrm>
            <a:off x="2217286" y="2467941"/>
            <a:ext cx="1872343" cy="653143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Possible Action</a:t>
            </a:r>
            <a:endParaRPr lang="en-US" dirty="0"/>
          </a:p>
        </p:txBody>
      </p:sp>
      <p:sp>
        <p:nvSpPr>
          <p:cNvPr id="17" name="Flowchart: Alternate Process 16"/>
          <p:cNvSpPr/>
          <p:nvPr/>
        </p:nvSpPr>
        <p:spPr>
          <a:xfrm>
            <a:off x="2217286" y="3504398"/>
            <a:ext cx="1872343" cy="653143"/>
          </a:xfrm>
          <a:prstGeom prst="flowChartAlternate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Chosen Action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5389239" y="5609502"/>
            <a:ext cx="0" cy="801296"/>
          </a:xfrm>
          <a:prstGeom prst="straightConnector1">
            <a:avLst/>
          </a:prstGeom>
          <a:ln w="38100">
            <a:prstDash val="soli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7315859" y="5527334"/>
            <a:ext cx="1005940" cy="0"/>
          </a:xfrm>
          <a:prstGeom prst="straightConnector1">
            <a:avLst/>
          </a:prstGeom>
          <a:ln w="38100">
            <a:prstDash val="sysDot"/>
            <a:tailEnd type="diamon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7315859" y="4836498"/>
            <a:ext cx="1005940" cy="0"/>
          </a:xfrm>
          <a:prstGeom prst="straightConnector1">
            <a:avLst/>
          </a:prstGeom>
          <a:ln w="38100">
            <a:prstDash val="solid"/>
            <a:tailEnd type="diamon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503796" y="5025508"/>
            <a:ext cx="1282278" cy="0"/>
          </a:xfrm>
          <a:prstGeom prst="straightConnector1">
            <a:avLst/>
          </a:prstGeom>
          <a:ln w="38100"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692275" y="4540855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Action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6921688" y="4373525"/>
            <a:ext cx="1767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Breached Barrier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7404292" y="5081248"/>
            <a:ext cx="82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Barrier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4675677" y="5240170"/>
            <a:ext cx="1469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Cause / Effect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08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5554</TotalTime>
  <Words>63</Words>
  <Application>Microsoft Office PowerPoint</Application>
  <PresentationFormat>On-screen Show (4:3)</PresentationFormat>
  <Paragraphs>22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Calibri</vt:lpstr>
      <vt:lpstr>Helvetica Neue</vt:lpstr>
      <vt:lpstr>Office Theme</vt:lpstr>
      <vt:lpstr>5_Office Theme</vt:lpstr>
      <vt:lpstr>3_Office Theme</vt:lpstr>
      <vt:lpstr>1_Custom Design</vt:lpstr>
      <vt:lpstr>Custom Design</vt:lpstr>
      <vt:lpstr>4_Office Theme</vt:lpstr>
      <vt:lpstr>Incident Mapping Symbols – Ready for Copy Paste </vt:lpstr>
    </vt:vector>
  </TitlesOfParts>
  <Company>Kepner-Tregoe, Inc.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Judith Morello</dc:creator>
  <cp:lastModifiedBy>Nazareth, Christabel</cp:lastModifiedBy>
  <cp:revision>495</cp:revision>
  <cp:lastPrinted>2017-05-16T15:47:23Z</cp:lastPrinted>
  <dcterms:created xsi:type="dcterms:W3CDTF">2012-05-30T19:33:31Z</dcterms:created>
  <dcterms:modified xsi:type="dcterms:W3CDTF">2017-06-19T22:59:54Z</dcterms:modified>
</cp:coreProperties>
</file>